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1" r:id="rId5"/>
    <p:sldId id="260" r:id="rId6"/>
    <p:sldId id="283" r:id="rId7"/>
    <p:sldId id="295" r:id="rId8"/>
    <p:sldId id="296" r:id="rId9"/>
    <p:sldId id="284" r:id="rId10"/>
    <p:sldId id="288" r:id="rId11"/>
    <p:sldId id="267" r:id="rId12"/>
    <p:sldId id="292" r:id="rId13"/>
    <p:sldId id="322" r:id="rId14"/>
    <p:sldId id="323" r:id="rId15"/>
    <p:sldId id="300" r:id="rId16"/>
    <p:sldId id="299" r:id="rId17"/>
    <p:sldId id="301" r:id="rId18"/>
    <p:sldId id="302" r:id="rId19"/>
    <p:sldId id="303" r:id="rId20"/>
    <p:sldId id="304" r:id="rId21"/>
    <p:sldId id="324" r:id="rId22"/>
    <p:sldId id="325" r:id="rId23"/>
    <p:sldId id="293" r:id="rId24"/>
    <p:sldId id="305" r:id="rId25"/>
    <p:sldId id="306" r:id="rId26"/>
    <p:sldId id="311" r:id="rId27"/>
    <p:sldId id="326" r:id="rId28"/>
    <p:sldId id="308" r:id="rId29"/>
    <p:sldId id="312" r:id="rId30"/>
    <p:sldId id="327" r:id="rId31"/>
    <p:sldId id="313" r:id="rId32"/>
    <p:sldId id="314" r:id="rId33"/>
    <p:sldId id="307" r:id="rId34"/>
    <p:sldId id="262" r:id="rId35"/>
    <p:sldId id="309" r:id="rId36"/>
    <p:sldId id="266" r:id="rId37"/>
    <p:sldId id="269" r:id="rId38"/>
    <p:sldId id="318" r:id="rId39"/>
    <p:sldId id="319" r:id="rId40"/>
    <p:sldId id="315" r:id="rId41"/>
    <p:sldId id="316" r:id="rId42"/>
    <p:sldId id="317" r:id="rId43"/>
    <p:sldId id="320" r:id="rId44"/>
    <p:sldId id="321" r:id="rId45"/>
    <p:sldId id="310" r:id="rId46"/>
    <p:sldId id="270" r:id="rId47"/>
    <p:sldId id="294" r:id="rId48"/>
    <p:sldId id="273" r:id="rId49"/>
    <p:sldId id="274" r:id="rId50"/>
    <p:sldId id="27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7" autoAdjust="0"/>
    <p:restoredTop sz="94660"/>
  </p:normalViewPr>
  <p:slideViewPr>
    <p:cSldViewPr snapToGrid="0">
      <p:cViewPr>
        <p:scale>
          <a:sx n="91" d="100"/>
          <a:sy n="91" d="100"/>
        </p:scale>
        <p:origin x="63" y="6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userId="5297a25e-0713-426c-82d7-ab10c2153dec" providerId="ADAL" clId="{D3FD4A32-35F7-45C5-B6B6-0C1FF4801CCE}"/>
    <pc:docChg chg="undo custSel mod modSld">
      <pc:chgData name="James" userId="5297a25e-0713-426c-82d7-ab10c2153dec" providerId="ADAL" clId="{D3FD4A32-35F7-45C5-B6B6-0C1FF4801CCE}" dt="2020-05-29T23:29:15.994" v="2" actId="26606"/>
      <pc:docMkLst>
        <pc:docMk/>
      </pc:docMkLst>
      <pc:sldChg chg="addSp delSp modSp mod setBg">
        <pc:chgData name="James" userId="5297a25e-0713-426c-82d7-ab10c2153dec" providerId="ADAL" clId="{D3FD4A32-35F7-45C5-B6B6-0C1FF4801CCE}" dt="2020-05-29T23:29:15.994" v="2" actId="26606"/>
        <pc:sldMkLst>
          <pc:docMk/>
          <pc:sldMk cId="3747364332" sldId="274"/>
        </pc:sldMkLst>
        <pc:spChg chg="mod">
          <ac:chgData name="James" userId="5297a25e-0713-426c-82d7-ab10c2153dec" providerId="ADAL" clId="{D3FD4A32-35F7-45C5-B6B6-0C1FF4801CCE}" dt="2020-05-29T23:29:15.994" v="2" actId="26606"/>
          <ac:spMkLst>
            <pc:docMk/>
            <pc:sldMk cId="3747364332" sldId="274"/>
            <ac:spMk id="2" creationId="{AE8896FB-A65B-4939-827D-7158CFC38C36}"/>
          </ac:spMkLst>
        </pc:spChg>
        <pc:spChg chg="mod">
          <ac:chgData name="James" userId="5297a25e-0713-426c-82d7-ab10c2153dec" providerId="ADAL" clId="{D3FD4A32-35F7-45C5-B6B6-0C1FF4801CCE}" dt="2020-05-29T23:29:15.994" v="2" actId="26606"/>
          <ac:spMkLst>
            <pc:docMk/>
            <pc:sldMk cId="3747364332" sldId="274"/>
            <ac:spMk id="3" creationId="{39B8F7C4-B358-4240-B1E6-97CE83B6CE61}"/>
          </ac:spMkLst>
        </pc:spChg>
        <pc:picChg chg="mod ord">
          <ac:chgData name="James" userId="5297a25e-0713-426c-82d7-ab10c2153dec" providerId="ADAL" clId="{D3FD4A32-35F7-45C5-B6B6-0C1FF4801CCE}" dt="2020-05-29T23:29:15.994" v="2" actId="26606"/>
          <ac:picMkLst>
            <pc:docMk/>
            <pc:sldMk cId="3747364332" sldId="274"/>
            <ac:picMk id="5" creationId="{3B509168-ED4A-4A30-83E1-9F5A8B2CF1F8}"/>
          </ac:picMkLst>
        </pc:picChg>
        <pc:picChg chg="add del">
          <ac:chgData name="James" userId="5297a25e-0713-426c-82d7-ab10c2153dec" providerId="ADAL" clId="{D3FD4A32-35F7-45C5-B6B6-0C1FF4801CCE}" dt="2020-05-29T23:29:15.932" v="1" actId="26606"/>
          <ac:picMkLst>
            <pc:docMk/>
            <pc:sldMk cId="3747364332" sldId="274"/>
            <ac:picMk id="10" creationId="{86BA5DB7-BF33-463C-AE3A-DD318F534B53}"/>
          </ac:picMkLst>
        </pc:picChg>
        <pc:picChg chg="add">
          <ac:chgData name="James" userId="5297a25e-0713-426c-82d7-ab10c2153dec" providerId="ADAL" clId="{D3FD4A32-35F7-45C5-B6B6-0C1FF4801CCE}" dt="2020-05-29T23:29:15.994" v="2" actId="26606"/>
          <ac:picMkLst>
            <pc:docMk/>
            <pc:sldMk cId="3747364332" sldId="274"/>
            <ac:picMk id="12" creationId="{19AE98B8-B73A-4724-B639-017087F9239F}"/>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ata12.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 Id="rId14" Type="http://schemas.openxmlformats.org/officeDocument/2006/relationships/image" Target="../media/image42.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2.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 Id="rId14" Type="http://schemas.openxmlformats.org/officeDocument/2006/relationships/image" Target="../media/image42.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55F4A0-1547-4B2C-B9DF-6155A1919DD3}" type="doc">
      <dgm:prSet loTypeId="urn:microsoft.com/office/officeart/2018/2/layout/IconCircleList" loCatId="icon" qsTypeId="urn:microsoft.com/office/officeart/2005/8/quickstyle/simple1" qsCatId="simple" csTypeId="urn:microsoft.com/office/officeart/2018/5/colors/Iconchunking_neutralbg_accent1_2" csCatId="accent1" phldr="1"/>
      <dgm:spPr/>
      <dgm:t>
        <a:bodyPr/>
        <a:lstStyle/>
        <a:p>
          <a:endParaRPr lang="en-US"/>
        </a:p>
      </dgm:t>
    </dgm:pt>
    <dgm:pt modelId="{0DAEDF53-962F-4B71-8AE3-5091F2621A43}">
      <dgm:prSet/>
      <dgm:spPr/>
      <dgm:t>
        <a:bodyPr/>
        <a:lstStyle/>
        <a:p>
          <a:r>
            <a:rPr lang="en-AU"/>
            <a:t>Well</a:t>
          </a:r>
          <a:r>
            <a:rPr lang="en-US"/>
            <a:t>be</a:t>
          </a:r>
          <a:r>
            <a:rPr lang="en-AU"/>
            <a:t>ing is the state optimal health that occurs when the physical, psychological and social conditions for optimal health are met</a:t>
          </a:r>
          <a:r>
            <a:rPr lang="en-US"/>
            <a:t>.</a:t>
          </a:r>
        </a:p>
      </dgm:t>
    </dgm:pt>
    <dgm:pt modelId="{37E2213A-5955-422D-8DD4-4720DD3FF699}" type="parTrans" cxnId="{E1DFC14B-8465-4440-ADD6-5DE3F7232FD4}">
      <dgm:prSet/>
      <dgm:spPr/>
      <dgm:t>
        <a:bodyPr/>
        <a:lstStyle/>
        <a:p>
          <a:endParaRPr lang="en-US"/>
        </a:p>
      </dgm:t>
    </dgm:pt>
    <dgm:pt modelId="{79FD3373-EB5D-4BD3-B2EC-5668CB6B9FF6}" type="sibTrans" cxnId="{E1DFC14B-8465-4440-ADD6-5DE3F7232FD4}">
      <dgm:prSet/>
      <dgm:spPr/>
      <dgm:t>
        <a:bodyPr/>
        <a:lstStyle/>
        <a:p>
          <a:endParaRPr lang="en-US"/>
        </a:p>
      </dgm:t>
    </dgm:pt>
    <dgm:pt modelId="{3AE66D97-E952-4332-B388-F26A7B2EDB93}">
      <dgm:prSet/>
      <dgm:spPr/>
      <dgm:t>
        <a:bodyPr/>
        <a:lstStyle/>
        <a:p>
          <a:r>
            <a:rPr lang="en-US" dirty="0"/>
            <a:t>There is a strong relationship between mental, emotional, physical, health, and positive social engagement and wellbeing. </a:t>
          </a:r>
        </a:p>
      </dgm:t>
    </dgm:pt>
    <dgm:pt modelId="{10705661-5330-4BA5-AD1D-653D8606804B}" type="parTrans" cxnId="{F5DD330A-9F73-4DF9-AF78-7F0EA73EB290}">
      <dgm:prSet/>
      <dgm:spPr/>
      <dgm:t>
        <a:bodyPr/>
        <a:lstStyle/>
        <a:p>
          <a:endParaRPr lang="en-US"/>
        </a:p>
      </dgm:t>
    </dgm:pt>
    <dgm:pt modelId="{23C516AD-F219-452C-AF78-A96C2984EB1B}" type="sibTrans" cxnId="{F5DD330A-9F73-4DF9-AF78-7F0EA73EB290}">
      <dgm:prSet/>
      <dgm:spPr/>
      <dgm:t>
        <a:bodyPr/>
        <a:lstStyle/>
        <a:p>
          <a:endParaRPr lang="en-US"/>
        </a:p>
      </dgm:t>
    </dgm:pt>
    <dgm:pt modelId="{8037AEC5-574C-49BD-924B-32B6A4D5526E}">
      <dgm:prSet/>
      <dgm:spPr/>
      <dgm:t>
        <a:bodyPr/>
        <a:lstStyle/>
        <a:p>
          <a:r>
            <a:rPr lang="en-US"/>
            <a:t>Taking a positive approach to engagement, to relationships, to meaning and achievement helps you get the balance, purpose and direction right will maximize your feeling of wellbeing.</a:t>
          </a:r>
        </a:p>
      </dgm:t>
    </dgm:pt>
    <dgm:pt modelId="{B8C527E6-F9D8-426E-8A83-2EDA7725EE3F}" type="parTrans" cxnId="{C790FC6E-259F-4ECF-8F58-6FF8D710E39D}">
      <dgm:prSet/>
      <dgm:spPr/>
      <dgm:t>
        <a:bodyPr/>
        <a:lstStyle/>
        <a:p>
          <a:endParaRPr lang="en-US"/>
        </a:p>
      </dgm:t>
    </dgm:pt>
    <dgm:pt modelId="{4E4CEF49-62E2-4F39-A997-EA9B5B09B048}" type="sibTrans" cxnId="{C790FC6E-259F-4ECF-8F58-6FF8D710E39D}">
      <dgm:prSet/>
      <dgm:spPr/>
      <dgm:t>
        <a:bodyPr/>
        <a:lstStyle/>
        <a:p>
          <a:endParaRPr lang="en-US"/>
        </a:p>
      </dgm:t>
    </dgm:pt>
    <dgm:pt modelId="{CDD59EA4-C530-4425-B579-F95D29508E48}" type="pres">
      <dgm:prSet presAssocID="{E955F4A0-1547-4B2C-B9DF-6155A1919DD3}" presName="root" presStyleCnt="0">
        <dgm:presLayoutVars>
          <dgm:dir/>
          <dgm:resizeHandles val="exact"/>
        </dgm:presLayoutVars>
      </dgm:prSet>
      <dgm:spPr/>
    </dgm:pt>
    <dgm:pt modelId="{ED90D65C-0DFC-4045-9E4F-B888CDDFFFD0}" type="pres">
      <dgm:prSet presAssocID="{E955F4A0-1547-4B2C-B9DF-6155A1919DD3}" presName="container" presStyleCnt="0">
        <dgm:presLayoutVars>
          <dgm:dir/>
          <dgm:resizeHandles val="exact"/>
        </dgm:presLayoutVars>
      </dgm:prSet>
      <dgm:spPr/>
    </dgm:pt>
    <dgm:pt modelId="{49979239-9605-4D1F-8E25-AD866AEB588C}" type="pres">
      <dgm:prSet presAssocID="{0DAEDF53-962F-4B71-8AE3-5091F2621A43}" presName="compNode" presStyleCnt="0"/>
      <dgm:spPr/>
    </dgm:pt>
    <dgm:pt modelId="{4157E733-F2A2-42D4-85A2-03EBF10C6DC7}" type="pres">
      <dgm:prSet presAssocID="{0DAEDF53-962F-4B71-8AE3-5091F2621A43}" presName="iconBgRect" presStyleLbl="bgShp" presStyleIdx="0" presStyleCnt="3"/>
      <dgm:spPr/>
    </dgm:pt>
    <dgm:pt modelId="{074601DC-3582-4599-AE0E-C5394481AC80}" type="pres">
      <dgm:prSet presAssocID="{0DAEDF53-962F-4B71-8AE3-5091F2621A4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tor"/>
        </a:ext>
      </dgm:extLst>
    </dgm:pt>
    <dgm:pt modelId="{FEA3C1E4-B908-4B37-B35D-C41488BBAB32}" type="pres">
      <dgm:prSet presAssocID="{0DAEDF53-962F-4B71-8AE3-5091F2621A43}" presName="spaceRect" presStyleCnt="0"/>
      <dgm:spPr/>
    </dgm:pt>
    <dgm:pt modelId="{17E67AEC-6FDD-4ED4-B736-03E73A5CCAB8}" type="pres">
      <dgm:prSet presAssocID="{0DAEDF53-962F-4B71-8AE3-5091F2621A43}" presName="textRect" presStyleLbl="revTx" presStyleIdx="0" presStyleCnt="3">
        <dgm:presLayoutVars>
          <dgm:chMax val="1"/>
          <dgm:chPref val="1"/>
        </dgm:presLayoutVars>
      </dgm:prSet>
      <dgm:spPr/>
    </dgm:pt>
    <dgm:pt modelId="{B02A971F-E629-4054-A7A7-5BC2CC859080}" type="pres">
      <dgm:prSet presAssocID="{79FD3373-EB5D-4BD3-B2EC-5668CB6B9FF6}" presName="sibTrans" presStyleLbl="sibTrans2D1" presStyleIdx="0" presStyleCnt="0"/>
      <dgm:spPr/>
    </dgm:pt>
    <dgm:pt modelId="{F082F2DB-63E6-4B3E-BF3B-0D76C902B8E5}" type="pres">
      <dgm:prSet presAssocID="{3AE66D97-E952-4332-B388-F26A7B2EDB93}" presName="compNode" presStyleCnt="0"/>
      <dgm:spPr/>
    </dgm:pt>
    <dgm:pt modelId="{90DD87D3-752B-4760-B962-9F8CE8819B57}" type="pres">
      <dgm:prSet presAssocID="{3AE66D97-E952-4332-B388-F26A7B2EDB93}" presName="iconBgRect" presStyleLbl="bgShp" presStyleIdx="1" presStyleCnt="3"/>
      <dgm:spPr/>
    </dgm:pt>
    <dgm:pt modelId="{B81BB7FC-A8D6-46DB-B8A2-F1EB6C42980D}" type="pres">
      <dgm:prSet presAssocID="{3AE66D97-E952-4332-B388-F26A7B2EDB9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ve Letter"/>
        </a:ext>
      </dgm:extLst>
    </dgm:pt>
    <dgm:pt modelId="{082DBF7D-42C8-4A7F-A795-1DCE4E852052}" type="pres">
      <dgm:prSet presAssocID="{3AE66D97-E952-4332-B388-F26A7B2EDB93}" presName="spaceRect" presStyleCnt="0"/>
      <dgm:spPr/>
    </dgm:pt>
    <dgm:pt modelId="{54D4F419-4854-4D6D-9FCD-AFFB58107C24}" type="pres">
      <dgm:prSet presAssocID="{3AE66D97-E952-4332-B388-F26A7B2EDB93}" presName="textRect" presStyleLbl="revTx" presStyleIdx="1" presStyleCnt="3">
        <dgm:presLayoutVars>
          <dgm:chMax val="1"/>
          <dgm:chPref val="1"/>
        </dgm:presLayoutVars>
      </dgm:prSet>
      <dgm:spPr/>
    </dgm:pt>
    <dgm:pt modelId="{3562255E-8E40-4042-A32B-30ECF1CE59B2}" type="pres">
      <dgm:prSet presAssocID="{23C516AD-F219-452C-AF78-A96C2984EB1B}" presName="sibTrans" presStyleLbl="sibTrans2D1" presStyleIdx="0" presStyleCnt="0"/>
      <dgm:spPr/>
    </dgm:pt>
    <dgm:pt modelId="{8AF39F46-54FE-478E-AC4B-4E5F2032EB9C}" type="pres">
      <dgm:prSet presAssocID="{8037AEC5-574C-49BD-924B-32B6A4D5526E}" presName="compNode" presStyleCnt="0"/>
      <dgm:spPr/>
    </dgm:pt>
    <dgm:pt modelId="{24D31CFE-529A-4396-B005-BA17A9F70121}" type="pres">
      <dgm:prSet presAssocID="{8037AEC5-574C-49BD-924B-32B6A4D5526E}" presName="iconBgRect" presStyleLbl="bgShp" presStyleIdx="2" presStyleCnt="3"/>
      <dgm:spPr/>
    </dgm:pt>
    <dgm:pt modelId="{8411BDFE-D4F5-4B2E-9AC6-572CE900B903}" type="pres">
      <dgm:prSet presAssocID="{8037AEC5-574C-49BD-924B-32B6A4D5526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ngel Face with Solid Fill"/>
        </a:ext>
      </dgm:extLst>
    </dgm:pt>
    <dgm:pt modelId="{EDD7811C-FAF1-447F-8A0B-2E14FDB329D9}" type="pres">
      <dgm:prSet presAssocID="{8037AEC5-574C-49BD-924B-32B6A4D5526E}" presName="spaceRect" presStyleCnt="0"/>
      <dgm:spPr/>
    </dgm:pt>
    <dgm:pt modelId="{2FEF1D55-9385-4E3E-BD84-16A4CB11E323}" type="pres">
      <dgm:prSet presAssocID="{8037AEC5-574C-49BD-924B-32B6A4D5526E}" presName="textRect" presStyleLbl="revTx" presStyleIdx="2" presStyleCnt="3">
        <dgm:presLayoutVars>
          <dgm:chMax val="1"/>
          <dgm:chPref val="1"/>
        </dgm:presLayoutVars>
      </dgm:prSet>
      <dgm:spPr/>
    </dgm:pt>
  </dgm:ptLst>
  <dgm:cxnLst>
    <dgm:cxn modelId="{F5DD330A-9F73-4DF9-AF78-7F0EA73EB290}" srcId="{E955F4A0-1547-4B2C-B9DF-6155A1919DD3}" destId="{3AE66D97-E952-4332-B388-F26A7B2EDB93}" srcOrd="1" destOrd="0" parTransId="{10705661-5330-4BA5-AD1D-653D8606804B}" sibTransId="{23C516AD-F219-452C-AF78-A96C2984EB1B}"/>
    <dgm:cxn modelId="{A3B31F2A-154D-4364-989D-706AFA34C903}" type="presOf" srcId="{E955F4A0-1547-4B2C-B9DF-6155A1919DD3}" destId="{CDD59EA4-C530-4425-B579-F95D29508E48}" srcOrd="0" destOrd="0" presId="urn:microsoft.com/office/officeart/2018/2/layout/IconCircleList"/>
    <dgm:cxn modelId="{E1DFC14B-8465-4440-ADD6-5DE3F7232FD4}" srcId="{E955F4A0-1547-4B2C-B9DF-6155A1919DD3}" destId="{0DAEDF53-962F-4B71-8AE3-5091F2621A43}" srcOrd="0" destOrd="0" parTransId="{37E2213A-5955-422D-8DD4-4720DD3FF699}" sibTransId="{79FD3373-EB5D-4BD3-B2EC-5668CB6B9FF6}"/>
    <dgm:cxn modelId="{C790FC6E-259F-4ECF-8F58-6FF8D710E39D}" srcId="{E955F4A0-1547-4B2C-B9DF-6155A1919DD3}" destId="{8037AEC5-574C-49BD-924B-32B6A4D5526E}" srcOrd="2" destOrd="0" parTransId="{B8C527E6-F9D8-426E-8A83-2EDA7725EE3F}" sibTransId="{4E4CEF49-62E2-4F39-A997-EA9B5B09B048}"/>
    <dgm:cxn modelId="{AEDC9251-8357-4F21-90BB-59847D311826}" type="presOf" srcId="{3AE66D97-E952-4332-B388-F26A7B2EDB93}" destId="{54D4F419-4854-4D6D-9FCD-AFFB58107C24}" srcOrd="0" destOrd="0" presId="urn:microsoft.com/office/officeart/2018/2/layout/IconCircleList"/>
    <dgm:cxn modelId="{5343969E-9BAA-498D-B656-B72E5E59A334}" type="presOf" srcId="{23C516AD-F219-452C-AF78-A96C2984EB1B}" destId="{3562255E-8E40-4042-A32B-30ECF1CE59B2}" srcOrd="0" destOrd="0" presId="urn:microsoft.com/office/officeart/2018/2/layout/IconCircleList"/>
    <dgm:cxn modelId="{A365DCC0-0682-434C-B2E6-D32EB2332FA8}" type="presOf" srcId="{79FD3373-EB5D-4BD3-B2EC-5668CB6B9FF6}" destId="{B02A971F-E629-4054-A7A7-5BC2CC859080}" srcOrd="0" destOrd="0" presId="urn:microsoft.com/office/officeart/2018/2/layout/IconCircleList"/>
    <dgm:cxn modelId="{79E40DD7-BDB0-42FA-9161-8EF2A83A3C4A}" type="presOf" srcId="{8037AEC5-574C-49BD-924B-32B6A4D5526E}" destId="{2FEF1D55-9385-4E3E-BD84-16A4CB11E323}" srcOrd="0" destOrd="0" presId="urn:microsoft.com/office/officeart/2018/2/layout/IconCircleList"/>
    <dgm:cxn modelId="{B5512ED9-494B-4831-BEBD-6E2685D5760F}" type="presOf" srcId="{0DAEDF53-962F-4B71-8AE3-5091F2621A43}" destId="{17E67AEC-6FDD-4ED4-B736-03E73A5CCAB8}" srcOrd="0" destOrd="0" presId="urn:microsoft.com/office/officeart/2018/2/layout/IconCircleList"/>
    <dgm:cxn modelId="{F47572B7-48B8-4310-9345-F68B4F53A059}" type="presParOf" srcId="{CDD59EA4-C530-4425-B579-F95D29508E48}" destId="{ED90D65C-0DFC-4045-9E4F-B888CDDFFFD0}" srcOrd="0" destOrd="0" presId="urn:microsoft.com/office/officeart/2018/2/layout/IconCircleList"/>
    <dgm:cxn modelId="{9A187BF7-6235-4F04-B23B-0FFCAF7B4B61}" type="presParOf" srcId="{ED90D65C-0DFC-4045-9E4F-B888CDDFFFD0}" destId="{49979239-9605-4D1F-8E25-AD866AEB588C}" srcOrd="0" destOrd="0" presId="urn:microsoft.com/office/officeart/2018/2/layout/IconCircleList"/>
    <dgm:cxn modelId="{BC6D7D2B-B2FA-4F75-9E37-8DB762CAA355}" type="presParOf" srcId="{49979239-9605-4D1F-8E25-AD866AEB588C}" destId="{4157E733-F2A2-42D4-85A2-03EBF10C6DC7}" srcOrd="0" destOrd="0" presId="urn:microsoft.com/office/officeart/2018/2/layout/IconCircleList"/>
    <dgm:cxn modelId="{172208F8-2FB2-49EB-BD67-747637D183BC}" type="presParOf" srcId="{49979239-9605-4D1F-8E25-AD866AEB588C}" destId="{074601DC-3582-4599-AE0E-C5394481AC80}" srcOrd="1" destOrd="0" presId="urn:microsoft.com/office/officeart/2018/2/layout/IconCircleList"/>
    <dgm:cxn modelId="{96316D20-C298-4A42-B9EB-4C98AE3DEBF2}" type="presParOf" srcId="{49979239-9605-4D1F-8E25-AD866AEB588C}" destId="{FEA3C1E4-B908-4B37-B35D-C41488BBAB32}" srcOrd="2" destOrd="0" presId="urn:microsoft.com/office/officeart/2018/2/layout/IconCircleList"/>
    <dgm:cxn modelId="{576B43B7-1AAC-430D-9888-5CBC515B9105}" type="presParOf" srcId="{49979239-9605-4D1F-8E25-AD866AEB588C}" destId="{17E67AEC-6FDD-4ED4-B736-03E73A5CCAB8}" srcOrd="3" destOrd="0" presId="urn:microsoft.com/office/officeart/2018/2/layout/IconCircleList"/>
    <dgm:cxn modelId="{BD545718-879D-4527-9AA8-FB256DE5BD7F}" type="presParOf" srcId="{ED90D65C-0DFC-4045-9E4F-B888CDDFFFD0}" destId="{B02A971F-E629-4054-A7A7-5BC2CC859080}" srcOrd="1" destOrd="0" presId="urn:microsoft.com/office/officeart/2018/2/layout/IconCircleList"/>
    <dgm:cxn modelId="{845E279A-B4EC-478A-96A5-3D036438B02B}" type="presParOf" srcId="{ED90D65C-0DFC-4045-9E4F-B888CDDFFFD0}" destId="{F082F2DB-63E6-4B3E-BF3B-0D76C902B8E5}" srcOrd="2" destOrd="0" presId="urn:microsoft.com/office/officeart/2018/2/layout/IconCircleList"/>
    <dgm:cxn modelId="{1CF4A864-A3C7-455A-8E22-7D605D2E6B61}" type="presParOf" srcId="{F082F2DB-63E6-4B3E-BF3B-0D76C902B8E5}" destId="{90DD87D3-752B-4760-B962-9F8CE8819B57}" srcOrd="0" destOrd="0" presId="urn:microsoft.com/office/officeart/2018/2/layout/IconCircleList"/>
    <dgm:cxn modelId="{13720485-B218-46D3-9FF4-055282D71914}" type="presParOf" srcId="{F082F2DB-63E6-4B3E-BF3B-0D76C902B8E5}" destId="{B81BB7FC-A8D6-46DB-B8A2-F1EB6C42980D}" srcOrd="1" destOrd="0" presId="urn:microsoft.com/office/officeart/2018/2/layout/IconCircleList"/>
    <dgm:cxn modelId="{56ECE0BB-869A-434C-9862-56511316844E}" type="presParOf" srcId="{F082F2DB-63E6-4B3E-BF3B-0D76C902B8E5}" destId="{082DBF7D-42C8-4A7F-A795-1DCE4E852052}" srcOrd="2" destOrd="0" presId="urn:microsoft.com/office/officeart/2018/2/layout/IconCircleList"/>
    <dgm:cxn modelId="{3AC07CD7-DBA5-47BD-9E46-F83010476728}" type="presParOf" srcId="{F082F2DB-63E6-4B3E-BF3B-0D76C902B8E5}" destId="{54D4F419-4854-4D6D-9FCD-AFFB58107C24}" srcOrd="3" destOrd="0" presId="urn:microsoft.com/office/officeart/2018/2/layout/IconCircleList"/>
    <dgm:cxn modelId="{56930B1B-0E09-4093-BF79-A2864A40F69E}" type="presParOf" srcId="{ED90D65C-0DFC-4045-9E4F-B888CDDFFFD0}" destId="{3562255E-8E40-4042-A32B-30ECF1CE59B2}" srcOrd="3" destOrd="0" presId="urn:microsoft.com/office/officeart/2018/2/layout/IconCircleList"/>
    <dgm:cxn modelId="{54BC4D02-BD5D-4A69-9C7A-62D188603262}" type="presParOf" srcId="{ED90D65C-0DFC-4045-9E4F-B888CDDFFFD0}" destId="{8AF39F46-54FE-478E-AC4B-4E5F2032EB9C}" srcOrd="4" destOrd="0" presId="urn:microsoft.com/office/officeart/2018/2/layout/IconCircleList"/>
    <dgm:cxn modelId="{1F5A2F2A-75A4-4657-B929-CA79F438F795}" type="presParOf" srcId="{8AF39F46-54FE-478E-AC4B-4E5F2032EB9C}" destId="{24D31CFE-529A-4396-B005-BA17A9F70121}" srcOrd="0" destOrd="0" presId="urn:microsoft.com/office/officeart/2018/2/layout/IconCircleList"/>
    <dgm:cxn modelId="{E23F5B38-E3AC-4773-934C-27FD0011860E}" type="presParOf" srcId="{8AF39F46-54FE-478E-AC4B-4E5F2032EB9C}" destId="{8411BDFE-D4F5-4B2E-9AC6-572CE900B903}" srcOrd="1" destOrd="0" presId="urn:microsoft.com/office/officeart/2018/2/layout/IconCircleList"/>
    <dgm:cxn modelId="{9156AFB5-2405-4D40-8CD4-732EA8427B27}" type="presParOf" srcId="{8AF39F46-54FE-478E-AC4B-4E5F2032EB9C}" destId="{EDD7811C-FAF1-447F-8A0B-2E14FDB329D9}" srcOrd="2" destOrd="0" presId="urn:microsoft.com/office/officeart/2018/2/layout/IconCircleList"/>
    <dgm:cxn modelId="{92D85034-A631-48FB-B956-C23AAAA531B7}" type="presParOf" srcId="{8AF39F46-54FE-478E-AC4B-4E5F2032EB9C}" destId="{2FEF1D55-9385-4E3E-BD84-16A4CB11E32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345E191-CC45-44F2-8696-DA8D738653D5}"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D15D8374-A929-4760-A046-16BC5BF1E569}">
      <dgm:prSet/>
      <dgm:spPr/>
      <dgm:t>
        <a:bodyPr/>
        <a:lstStyle/>
        <a:p>
          <a:r>
            <a:rPr lang="en-AU"/>
            <a:t>Identify the thought or perception that is worrying you and write it down in very simple language. For example, I'm upset because I believe this xyzzy might happen.</a:t>
          </a:r>
          <a:endParaRPr lang="en-US"/>
        </a:p>
      </dgm:t>
    </dgm:pt>
    <dgm:pt modelId="{6A0EAE72-604D-4ACA-86FF-01FE5DE98E63}" type="parTrans" cxnId="{7051446C-4A7E-4F1A-931C-621FF4AFB171}">
      <dgm:prSet/>
      <dgm:spPr/>
      <dgm:t>
        <a:bodyPr/>
        <a:lstStyle/>
        <a:p>
          <a:endParaRPr lang="en-US"/>
        </a:p>
      </dgm:t>
    </dgm:pt>
    <dgm:pt modelId="{FF0AACA5-7EBB-4712-BC0A-0B77EACF5E24}" type="sibTrans" cxnId="{7051446C-4A7E-4F1A-931C-621FF4AFB171}">
      <dgm:prSet/>
      <dgm:spPr/>
      <dgm:t>
        <a:bodyPr/>
        <a:lstStyle/>
        <a:p>
          <a:endParaRPr lang="en-US"/>
        </a:p>
      </dgm:t>
    </dgm:pt>
    <dgm:pt modelId="{D54AC617-B33C-45B1-8DA9-6E8CCD9E3CED}">
      <dgm:prSet/>
      <dgm:spPr/>
      <dgm:t>
        <a:bodyPr/>
        <a:lstStyle/>
        <a:p>
          <a:r>
            <a:rPr lang="en-AU"/>
            <a:t>1. What is the evidence that supports my perception?</a:t>
          </a:r>
          <a:endParaRPr lang="en-US"/>
        </a:p>
      </dgm:t>
    </dgm:pt>
    <dgm:pt modelId="{CD61B6B5-145C-4015-8F93-2B69104574D2}" type="parTrans" cxnId="{6766674F-D80A-48CC-BC3F-A95FEE3A67FA}">
      <dgm:prSet/>
      <dgm:spPr/>
      <dgm:t>
        <a:bodyPr/>
        <a:lstStyle/>
        <a:p>
          <a:endParaRPr lang="en-US"/>
        </a:p>
      </dgm:t>
    </dgm:pt>
    <dgm:pt modelId="{AFBE7A76-41EC-4D1D-9FEA-E292DD0F4B30}" type="sibTrans" cxnId="{6766674F-D80A-48CC-BC3F-A95FEE3A67FA}">
      <dgm:prSet/>
      <dgm:spPr/>
      <dgm:t>
        <a:bodyPr/>
        <a:lstStyle/>
        <a:p>
          <a:endParaRPr lang="en-US"/>
        </a:p>
      </dgm:t>
    </dgm:pt>
    <dgm:pt modelId="{94162842-C3AC-4C9D-BEF2-1D5601B1F8F2}">
      <dgm:prSet/>
      <dgm:spPr/>
      <dgm:t>
        <a:bodyPr/>
        <a:lstStyle/>
        <a:p>
          <a:r>
            <a:rPr lang="en-AU"/>
            <a:t>2. What is the evidence that contradicts my perceptions? </a:t>
          </a:r>
          <a:endParaRPr lang="en-US"/>
        </a:p>
      </dgm:t>
    </dgm:pt>
    <dgm:pt modelId="{5498B128-0E3D-4D10-8D60-66B5E5A6C258}" type="parTrans" cxnId="{D6C875EF-A6A5-4793-A045-FCCB969E5E58}">
      <dgm:prSet/>
      <dgm:spPr/>
      <dgm:t>
        <a:bodyPr/>
        <a:lstStyle/>
        <a:p>
          <a:endParaRPr lang="en-US"/>
        </a:p>
      </dgm:t>
    </dgm:pt>
    <dgm:pt modelId="{EA978C9C-A377-4B3D-96D1-7A6447194E1B}" type="sibTrans" cxnId="{D6C875EF-A6A5-4793-A045-FCCB969E5E58}">
      <dgm:prSet/>
      <dgm:spPr/>
      <dgm:t>
        <a:bodyPr/>
        <a:lstStyle/>
        <a:p>
          <a:endParaRPr lang="en-US"/>
        </a:p>
      </dgm:t>
    </dgm:pt>
    <dgm:pt modelId="{5F143580-E719-4710-B88D-2777F4FEFF25}">
      <dgm:prSet/>
      <dgm:spPr/>
      <dgm:t>
        <a:bodyPr/>
        <a:lstStyle/>
        <a:p>
          <a:r>
            <a:rPr lang="en-AU"/>
            <a:t>3. How else or what alternative ways can I think about this situation that is also true? </a:t>
          </a:r>
          <a:endParaRPr lang="en-US"/>
        </a:p>
      </dgm:t>
    </dgm:pt>
    <dgm:pt modelId="{36B92D85-9950-49B7-AA1F-704061F7DFCA}" type="parTrans" cxnId="{8FF01408-8567-4F99-B055-DFA614ECCC92}">
      <dgm:prSet/>
      <dgm:spPr/>
      <dgm:t>
        <a:bodyPr/>
        <a:lstStyle/>
        <a:p>
          <a:endParaRPr lang="en-US"/>
        </a:p>
      </dgm:t>
    </dgm:pt>
    <dgm:pt modelId="{9405FBDC-4BDD-45C1-8DF1-C14CE93C3070}" type="sibTrans" cxnId="{8FF01408-8567-4F99-B055-DFA614ECCC92}">
      <dgm:prSet/>
      <dgm:spPr/>
      <dgm:t>
        <a:bodyPr/>
        <a:lstStyle/>
        <a:p>
          <a:endParaRPr lang="en-US"/>
        </a:p>
      </dgm:t>
    </dgm:pt>
    <dgm:pt modelId="{7A2C1C80-E236-4D81-9A41-7E030E8DBEF7}">
      <dgm:prSet/>
      <dgm:spPr/>
      <dgm:t>
        <a:bodyPr/>
        <a:lstStyle/>
        <a:p>
          <a:r>
            <a:rPr lang="en-AU"/>
            <a:t>4. What is the effect of my believing the things that I'm telling myself? Does it help me, or does it just upset me?</a:t>
          </a:r>
          <a:endParaRPr lang="en-US"/>
        </a:p>
      </dgm:t>
    </dgm:pt>
    <dgm:pt modelId="{D8D03E0D-4C71-4409-9A96-09AED69ECE41}" type="parTrans" cxnId="{91CFB4ED-E629-4AC8-A3CC-8072D1D36E15}">
      <dgm:prSet/>
      <dgm:spPr/>
      <dgm:t>
        <a:bodyPr/>
        <a:lstStyle/>
        <a:p>
          <a:endParaRPr lang="en-US"/>
        </a:p>
      </dgm:t>
    </dgm:pt>
    <dgm:pt modelId="{7B0B2DA0-461B-4A42-A341-478C26A95857}" type="sibTrans" cxnId="{91CFB4ED-E629-4AC8-A3CC-8072D1D36E15}">
      <dgm:prSet/>
      <dgm:spPr/>
      <dgm:t>
        <a:bodyPr/>
        <a:lstStyle/>
        <a:p>
          <a:endParaRPr lang="en-US"/>
        </a:p>
      </dgm:t>
    </dgm:pt>
    <dgm:pt modelId="{75C1F533-B692-4EF9-BAE5-8CC5B14186FF}">
      <dgm:prSet/>
      <dgm:spPr/>
      <dgm:t>
        <a:bodyPr/>
        <a:lstStyle/>
        <a:p>
          <a:r>
            <a:rPr lang="en-AU"/>
            <a:t>5. What would be the effect of changing my thinking? </a:t>
          </a:r>
          <a:endParaRPr lang="en-US"/>
        </a:p>
      </dgm:t>
    </dgm:pt>
    <dgm:pt modelId="{186717ED-F828-4666-9A5C-F648BD994ECB}" type="parTrans" cxnId="{C57877D5-D1DC-4693-AC78-77ECC702FB99}">
      <dgm:prSet/>
      <dgm:spPr/>
      <dgm:t>
        <a:bodyPr/>
        <a:lstStyle/>
        <a:p>
          <a:endParaRPr lang="en-US"/>
        </a:p>
      </dgm:t>
    </dgm:pt>
    <dgm:pt modelId="{85FDA049-9013-4FE4-9BEE-A96F5F3AB9AF}" type="sibTrans" cxnId="{C57877D5-D1DC-4693-AC78-77ECC702FB99}">
      <dgm:prSet/>
      <dgm:spPr/>
      <dgm:t>
        <a:bodyPr/>
        <a:lstStyle/>
        <a:p>
          <a:endParaRPr lang="en-US"/>
        </a:p>
      </dgm:t>
    </dgm:pt>
    <dgm:pt modelId="{038F08E1-3CFB-4A0F-AD86-540FCB601F98}">
      <dgm:prSet/>
      <dgm:spPr/>
      <dgm:t>
        <a:bodyPr/>
        <a:lstStyle/>
        <a:p>
          <a:r>
            <a:rPr lang="en-AU"/>
            <a:t>6. What would I tell a friend if he or she were in the same situation? </a:t>
          </a:r>
          <a:endParaRPr lang="en-US"/>
        </a:p>
      </dgm:t>
    </dgm:pt>
    <dgm:pt modelId="{EE031B04-669D-46ED-A8D9-54519B30BE20}" type="parTrans" cxnId="{C12FD63F-87D8-4C77-BAE6-8CC195214E84}">
      <dgm:prSet/>
      <dgm:spPr/>
      <dgm:t>
        <a:bodyPr/>
        <a:lstStyle/>
        <a:p>
          <a:endParaRPr lang="en-US"/>
        </a:p>
      </dgm:t>
    </dgm:pt>
    <dgm:pt modelId="{347B8338-465A-4433-90EB-F92FB0DD08AC}" type="sibTrans" cxnId="{C12FD63F-87D8-4C77-BAE6-8CC195214E84}">
      <dgm:prSet/>
      <dgm:spPr/>
      <dgm:t>
        <a:bodyPr/>
        <a:lstStyle/>
        <a:p>
          <a:endParaRPr lang="en-US"/>
        </a:p>
      </dgm:t>
    </dgm:pt>
    <dgm:pt modelId="{BB06C723-ECDC-4B4E-A131-3A552D4E69F3}">
      <dgm:prSet/>
      <dgm:spPr/>
      <dgm:t>
        <a:bodyPr/>
        <a:lstStyle/>
        <a:p>
          <a:r>
            <a:rPr lang="en-AU"/>
            <a:t>7. Is there anything I can do about the situation? </a:t>
          </a:r>
          <a:endParaRPr lang="en-US"/>
        </a:p>
      </dgm:t>
    </dgm:pt>
    <dgm:pt modelId="{6D02B07E-7056-4C06-9CF4-696B494CAB39}" type="parTrans" cxnId="{F1E9B3E1-1454-406A-9821-2FF883543F00}">
      <dgm:prSet/>
      <dgm:spPr/>
      <dgm:t>
        <a:bodyPr/>
        <a:lstStyle/>
        <a:p>
          <a:endParaRPr lang="en-US"/>
        </a:p>
      </dgm:t>
    </dgm:pt>
    <dgm:pt modelId="{E4B8225A-EEE9-4C3C-B8BA-77171536C5E9}" type="sibTrans" cxnId="{F1E9B3E1-1454-406A-9821-2FF883543F00}">
      <dgm:prSet/>
      <dgm:spPr/>
      <dgm:t>
        <a:bodyPr/>
        <a:lstStyle/>
        <a:p>
          <a:endParaRPr lang="en-US"/>
        </a:p>
      </dgm:t>
    </dgm:pt>
    <dgm:pt modelId="{EEA2BF34-4934-4173-8CBF-8C5BA227883F}">
      <dgm:prSet/>
      <dgm:spPr/>
      <dgm:t>
        <a:bodyPr/>
        <a:lstStyle/>
        <a:p>
          <a:r>
            <a:rPr lang="en-AU"/>
            <a:t>8. Realistically, what is the worst that could happen? Could I live with it? </a:t>
          </a:r>
          <a:endParaRPr lang="en-US"/>
        </a:p>
      </dgm:t>
    </dgm:pt>
    <dgm:pt modelId="{3750A068-0016-4DA7-A826-B48D535A64EC}" type="parTrans" cxnId="{1958ABA8-3300-4790-A2FA-ECDC09A14FEA}">
      <dgm:prSet/>
      <dgm:spPr/>
      <dgm:t>
        <a:bodyPr/>
        <a:lstStyle/>
        <a:p>
          <a:endParaRPr lang="en-US"/>
        </a:p>
      </dgm:t>
    </dgm:pt>
    <dgm:pt modelId="{68DD0D70-5E3C-4366-84EF-B094B0A50CE4}" type="sibTrans" cxnId="{1958ABA8-3300-4790-A2FA-ECDC09A14FEA}">
      <dgm:prSet/>
      <dgm:spPr/>
      <dgm:t>
        <a:bodyPr/>
        <a:lstStyle/>
        <a:p>
          <a:endParaRPr lang="en-US"/>
        </a:p>
      </dgm:t>
    </dgm:pt>
    <dgm:pt modelId="{E398059E-69C1-4C12-A5E1-AAF288E3CA83}">
      <dgm:prSet/>
      <dgm:spPr/>
      <dgm:t>
        <a:bodyPr/>
        <a:lstStyle/>
        <a:p>
          <a:r>
            <a:rPr lang="en-AU"/>
            <a:t>9. What is the best that could happen in this situation? How likely is that? </a:t>
          </a:r>
          <a:endParaRPr lang="en-US"/>
        </a:p>
      </dgm:t>
    </dgm:pt>
    <dgm:pt modelId="{952D8980-FA94-4C4F-863F-9F026262F8F0}" type="parTrans" cxnId="{01B2639F-DE44-4C7C-A813-79BF61B19B69}">
      <dgm:prSet/>
      <dgm:spPr/>
      <dgm:t>
        <a:bodyPr/>
        <a:lstStyle/>
        <a:p>
          <a:endParaRPr lang="en-US"/>
        </a:p>
      </dgm:t>
    </dgm:pt>
    <dgm:pt modelId="{170DB452-7B69-4758-94ED-BEF51F166E85}" type="sibTrans" cxnId="{01B2639F-DE44-4C7C-A813-79BF61B19B69}">
      <dgm:prSet/>
      <dgm:spPr/>
      <dgm:t>
        <a:bodyPr/>
        <a:lstStyle/>
        <a:p>
          <a:endParaRPr lang="en-US"/>
        </a:p>
      </dgm:t>
    </dgm:pt>
    <dgm:pt modelId="{8B775084-0F62-4C77-B361-D9B5B2BFDEA7}">
      <dgm:prSet/>
      <dgm:spPr/>
      <dgm:t>
        <a:bodyPr/>
        <a:lstStyle/>
        <a:p>
          <a:r>
            <a:rPr lang="en-AU"/>
            <a:t>10.What is the most likely thing that will happen? </a:t>
          </a:r>
          <a:endParaRPr lang="en-US"/>
        </a:p>
      </dgm:t>
    </dgm:pt>
    <dgm:pt modelId="{E5147B66-51AA-4B13-87C7-420E103C8AF5}" type="parTrans" cxnId="{5D14D5A9-8C60-40FE-B638-4A7DEBF452B1}">
      <dgm:prSet/>
      <dgm:spPr/>
      <dgm:t>
        <a:bodyPr/>
        <a:lstStyle/>
        <a:p>
          <a:endParaRPr lang="en-US"/>
        </a:p>
      </dgm:t>
    </dgm:pt>
    <dgm:pt modelId="{493A7526-67DF-45FC-B570-BC7C5694564C}" type="sibTrans" cxnId="{5D14D5A9-8C60-40FE-B638-4A7DEBF452B1}">
      <dgm:prSet/>
      <dgm:spPr/>
      <dgm:t>
        <a:bodyPr/>
        <a:lstStyle/>
        <a:p>
          <a:endParaRPr lang="en-US"/>
        </a:p>
      </dgm:t>
    </dgm:pt>
    <dgm:pt modelId="{E6274EDA-C4D6-4BF3-856E-7D65CCF84905}" type="pres">
      <dgm:prSet presAssocID="{6345E191-CC45-44F2-8696-DA8D738653D5}" presName="linear" presStyleCnt="0">
        <dgm:presLayoutVars>
          <dgm:animLvl val="lvl"/>
          <dgm:resizeHandles val="exact"/>
        </dgm:presLayoutVars>
      </dgm:prSet>
      <dgm:spPr/>
    </dgm:pt>
    <dgm:pt modelId="{2F9237B3-57D6-4676-A01F-DE913C59BC87}" type="pres">
      <dgm:prSet presAssocID="{D15D8374-A929-4760-A046-16BC5BF1E569}" presName="parentText" presStyleLbl="node1" presStyleIdx="0" presStyleCnt="11">
        <dgm:presLayoutVars>
          <dgm:chMax val="0"/>
          <dgm:bulletEnabled val="1"/>
        </dgm:presLayoutVars>
      </dgm:prSet>
      <dgm:spPr/>
    </dgm:pt>
    <dgm:pt modelId="{E0D5A098-BC17-4936-9517-D3AAF1F99335}" type="pres">
      <dgm:prSet presAssocID="{FF0AACA5-7EBB-4712-BC0A-0B77EACF5E24}" presName="spacer" presStyleCnt="0"/>
      <dgm:spPr/>
    </dgm:pt>
    <dgm:pt modelId="{8A56040E-6407-4C9E-AA77-A6D45A8184FD}" type="pres">
      <dgm:prSet presAssocID="{D54AC617-B33C-45B1-8DA9-6E8CCD9E3CED}" presName="parentText" presStyleLbl="node1" presStyleIdx="1" presStyleCnt="11">
        <dgm:presLayoutVars>
          <dgm:chMax val="0"/>
          <dgm:bulletEnabled val="1"/>
        </dgm:presLayoutVars>
      </dgm:prSet>
      <dgm:spPr/>
    </dgm:pt>
    <dgm:pt modelId="{FF4E6256-E065-4AC9-B521-D482CDD61CAE}" type="pres">
      <dgm:prSet presAssocID="{AFBE7A76-41EC-4D1D-9FEA-E292DD0F4B30}" presName="spacer" presStyleCnt="0"/>
      <dgm:spPr/>
    </dgm:pt>
    <dgm:pt modelId="{8D451772-1377-4CE1-8DEB-1E8E808D37E4}" type="pres">
      <dgm:prSet presAssocID="{94162842-C3AC-4C9D-BEF2-1D5601B1F8F2}" presName="parentText" presStyleLbl="node1" presStyleIdx="2" presStyleCnt="11">
        <dgm:presLayoutVars>
          <dgm:chMax val="0"/>
          <dgm:bulletEnabled val="1"/>
        </dgm:presLayoutVars>
      </dgm:prSet>
      <dgm:spPr/>
    </dgm:pt>
    <dgm:pt modelId="{8133B1C2-BD46-4BD1-AB2A-E3F16AF85326}" type="pres">
      <dgm:prSet presAssocID="{EA978C9C-A377-4B3D-96D1-7A6447194E1B}" presName="spacer" presStyleCnt="0"/>
      <dgm:spPr/>
    </dgm:pt>
    <dgm:pt modelId="{B7FFB98F-4201-404A-90ED-50AC0E6C0128}" type="pres">
      <dgm:prSet presAssocID="{5F143580-E719-4710-B88D-2777F4FEFF25}" presName="parentText" presStyleLbl="node1" presStyleIdx="3" presStyleCnt="11">
        <dgm:presLayoutVars>
          <dgm:chMax val="0"/>
          <dgm:bulletEnabled val="1"/>
        </dgm:presLayoutVars>
      </dgm:prSet>
      <dgm:spPr/>
    </dgm:pt>
    <dgm:pt modelId="{6EB4B0ED-A004-4507-806C-9310BE7483DD}" type="pres">
      <dgm:prSet presAssocID="{9405FBDC-4BDD-45C1-8DF1-C14CE93C3070}" presName="spacer" presStyleCnt="0"/>
      <dgm:spPr/>
    </dgm:pt>
    <dgm:pt modelId="{2D7F4421-ABAD-437E-9C07-B37B1FDF161B}" type="pres">
      <dgm:prSet presAssocID="{7A2C1C80-E236-4D81-9A41-7E030E8DBEF7}" presName="parentText" presStyleLbl="node1" presStyleIdx="4" presStyleCnt="11">
        <dgm:presLayoutVars>
          <dgm:chMax val="0"/>
          <dgm:bulletEnabled val="1"/>
        </dgm:presLayoutVars>
      </dgm:prSet>
      <dgm:spPr/>
    </dgm:pt>
    <dgm:pt modelId="{9E47A00E-3410-4D0B-8EA4-E7101D5B66ED}" type="pres">
      <dgm:prSet presAssocID="{7B0B2DA0-461B-4A42-A341-478C26A95857}" presName="spacer" presStyleCnt="0"/>
      <dgm:spPr/>
    </dgm:pt>
    <dgm:pt modelId="{08365169-8DDD-481F-8D09-5295BCF20E0D}" type="pres">
      <dgm:prSet presAssocID="{75C1F533-B692-4EF9-BAE5-8CC5B14186FF}" presName="parentText" presStyleLbl="node1" presStyleIdx="5" presStyleCnt="11">
        <dgm:presLayoutVars>
          <dgm:chMax val="0"/>
          <dgm:bulletEnabled val="1"/>
        </dgm:presLayoutVars>
      </dgm:prSet>
      <dgm:spPr/>
    </dgm:pt>
    <dgm:pt modelId="{5F4416C4-90B6-444B-A700-DBFAA467484E}" type="pres">
      <dgm:prSet presAssocID="{85FDA049-9013-4FE4-9BEE-A96F5F3AB9AF}" presName="spacer" presStyleCnt="0"/>
      <dgm:spPr/>
    </dgm:pt>
    <dgm:pt modelId="{3E76AFD3-C72F-40B4-A9CA-EEB0782CB65C}" type="pres">
      <dgm:prSet presAssocID="{038F08E1-3CFB-4A0F-AD86-540FCB601F98}" presName="parentText" presStyleLbl="node1" presStyleIdx="6" presStyleCnt="11">
        <dgm:presLayoutVars>
          <dgm:chMax val="0"/>
          <dgm:bulletEnabled val="1"/>
        </dgm:presLayoutVars>
      </dgm:prSet>
      <dgm:spPr/>
    </dgm:pt>
    <dgm:pt modelId="{A6C48B88-DF4C-43BE-ACED-2749CF9B4CB8}" type="pres">
      <dgm:prSet presAssocID="{347B8338-465A-4433-90EB-F92FB0DD08AC}" presName="spacer" presStyleCnt="0"/>
      <dgm:spPr/>
    </dgm:pt>
    <dgm:pt modelId="{A2B4FE58-BBD1-4237-8D92-8544A6D62ACC}" type="pres">
      <dgm:prSet presAssocID="{BB06C723-ECDC-4B4E-A131-3A552D4E69F3}" presName="parentText" presStyleLbl="node1" presStyleIdx="7" presStyleCnt="11">
        <dgm:presLayoutVars>
          <dgm:chMax val="0"/>
          <dgm:bulletEnabled val="1"/>
        </dgm:presLayoutVars>
      </dgm:prSet>
      <dgm:spPr/>
    </dgm:pt>
    <dgm:pt modelId="{C3F36D4B-58BD-43E2-921D-39291BF3E561}" type="pres">
      <dgm:prSet presAssocID="{E4B8225A-EEE9-4C3C-B8BA-77171536C5E9}" presName="spacer" presStyleCnt="0"/>
      <dgm:spPr/>
    </dgm:pt>
    <dgm:pt modelId="{51F15C1E-48F8-41EC-941A-68DDE431FAA8}" type="pres">
      <dgm:prSet presAssocID="{EEA2BF34-4934-4173-8CBF-8C5BA227883F}" presName="parentText" presStyleLbl="node1" presStyleIdx="8" presStyleCnt="11">
        <dgm:presLayoutVars>
          <dgm:chMax val="0"/>
          <dgm:bulletEnabled val="1"/>
        </dgm:presLayoutVars>
      </dgm:prSet>
      <dgm:spPr/>
    </dgm:pt>
    <dgm:pt modelId="{6ECCED3D-5C60-44F7-8B41-76E3FE6825B6}" type="pres">
      <dgm:prSet presAssocID="{68DD0D70-5E3C-4366-84EF-B094B0A50CE4}" presName="spacer" presStyleCnt="0"/>
      <dgm:spPr/>
    </dgm:pt>
    <dgm:pt modelId="{CD3DB0EF-77B3-4268-8CA2-198983F44DDE}" type="pres">
      <dgm:prSet presAssocID="{E398059E-69C1-4C12-A5E1-AAF288E3CA83}" presName="parentText" presStyleLbl="node1" presStyleIdx="9" presStyleCnt="11">
        <dgm:presLayoutVars>
          <dgm:chMax val="0"/>
          <dgm:bulletEnabled val="1"/>
        </dgm:presLayoutVars>
      </dgm:prSet>
      <dgm:spPr/>
    </dgm:pt>
    <dgm:pt modelId="{6CF0ECB5-2C0D-40C8-87E5-03D151A07749}" type="pres">
      <dgm:prSet presAssocID="{170DB452-7B69-4758-94ED-BEF51F166E85}" presName="spacer" presStyleCnt="0"/>
      <dgm:spPr/>
    </dgm:pt>
    <dgm:pt modelId="{037B0C4A-4027-49FF-9CED-668468CFC25D}" type="pres">
      <dgm:prSet presAssocID="{8B775084-0F62-4C77-B361-D9B5B2BFDEA7}" presName="parentText" presStyleLbl="node1" presStyleIdx="10" presStyleCnt="11">
        <dgm:presLayoutVars>
          <dgm:chMax val="0"/>
          <dgm:bulletEnabled val="1"/>
        </dgm:presLayoutVars>
      </dgm:prSet>
      <dgm:spPr/>
    </dgm:pt>
  </dgm:ptLst>
  <dgm:cxnLst>
    <dgm:cxn modelId="{8FF01408-8567-4F99-B055-DFA614ECCC92}" srcId="{6345E191-CC45-44F2-8696-DA8D738653D5}" destId="{5F143580-E719-4710-B88D-2777F4FEFF25}" srcOrd="3" destOrd="0" parTransId="{36B92D85-9950-49B7-AA1F-704061F7DFCA}" sibTransId="{9405FBDC-4BDD-45C1-8DF1-C14CE93C3070}"/>
    <dgm:cxn modelId="{9BA5BA09-EED0-40A3-8AFE-1A7354782584}" type="presOf" srcId="{E398059E-69C1-4C12-A5E1-AAF288E3CA83}" destId="{CD3DB0EF-77B3-4268-8CA2-198983F44DDE}" srcOrd="0" destOrd="0" presId="urn:microsoft.com/office/officeart/2005/8/layout/vList2"/>
    <dgm:cxn modelId="{7601F310-5E55-49BB-9D24-259D35A1C017}" type="presOf" srcId="{75C1F533-B692-4EF9-BAE5-8CC5B14186FF}" destId="{08365169-8DDD-481F-8D09-5295BCF20E0D}" srcOrd="0" destOrd="0" presId="urn:microsoft.com/office/officeart/2005/8/layout/vList2"/>
    <dgm:cxn modelId="{0AC36C3E-D1AE-4A5E-9EA5-9877B4B43143}" type="presOf" srcId="{EEA2BF34-4934-4173-8CBF-8C5BA227883F}" destId="{51F15C1E-48F8-41EC-941A-68DDE431FAA8}" srcOrd="0" destOrd="0" presId="urn:microsoft.com/office/officeart/2005/8/layout/vList2"/>
    <dgm:cxn modelId="{C12FD63F-87D8-4C77-BAE6-8CC195214E84}" srcId="{6345E191-CC45-44F2-8696-DA8D738653D5}" destId="{038F08E1-3CFB-4A0F-AD86-540FCB601F98}" srcOrd="6" destOrd="0" parTransId="{EE031B04-669D-46ED-A8D9-54519B30BE20}" sibTransId="{347B8338-465A-4433-90EB-F92FB0DD08AC}"/>
    <dgm:cxn modelId="{7051446C-4A7E-4F1A-931C-621FF4AFB171}" srcId="{6345E191-CC45-44F2-8696-DA8D738653D5}" destId="{D15D8374-A929-4760-A046-16BC5BF1E569}" srcOrd="0" destOrd="0" parTransId="{6A0EAE72-604D-4ACA-86FF-01FE5DE98E63}" sibTransId="{FF0AACA5-7EBB-4712-BC0A-0B77EACF5E24}"/>
    <dgm:cxn modelId="{BB310D6E-CF92-4FBA-B651-ACC9DB7F298A}" type="presOf" srcId="{8B775084-0F62-4C77-B361-D9B5B2BFDEA7}" destId="{037B0C4A-4027-49FF-9CED-668468CFC25D}" srcOrd="0" destOrd="0" presId="urn:microsoft.com/office/officeart/2005/8/layout/vList2"/>
    <dgm:cxn modelId="{6766674F-D80A-48CC-BC3F-A95FEE3A67FA}" srcId="{6345E191-CC45-44F2-8696-DA8D738653D5}" destId="{D54AC617-B33C-45B1-8DA9-6E8CCD9E3CED}" srcOrd="1" destOrd="0" parTransId="{CD61B6B5-145C-4015-8F93-2B69104574D2}" sibTransId="{AFBE7A76-41EC-4D1D-9FEA-E292DD0F4B30}"/>
    <dgm:cxn modelId="{2FB42557-E805-48B1-B55E-1DC4D53C3994}" type="presOf" srcId="{D54AC617-B33C-45B1-8DA9-6E8CCD9E3CED}" destId="{8A56040E-6407-4C9E-AA77-A6D45A8184FD}" srcOrd="0" destOrd="0" presId="urn:microsoft.com/office/officeart/2005/8/layout/vList2"/>
    <dgm:cxn modelId="{34038959-0FEB-4BBE-9EA3-30F57D80C2EF}" type="presOf" srcId="{038F08E1-3CFB-4A0F-AD86-540FCB601F98}" destId="{3E76AFD3-C72F-40B4-A9CA-EEB0782CB65C}" srcOrd="0" destOrd="0" presId="urn:microsoft.com/office/officeart/2005/8/layout/vList2"/>
    <dgm:cxn modelId="{EBE9489C-9931-443F-963D-44638964FEE0}" type="presOf" srcId="{D15D8374-A929-4760-A046-16BC5BF1E569}" destId="{2F9237B3-57D6-4676-A01F-DE913C59BC87}" srcOrd="0" destOrd="0" presId="urn:microsoft.com/office/officeart/2005/8/layout/vList2"/>
    <dgm:cxn modelId="{01B2639F-DE44-4C7C-A813-79BF61B19B69}" srcId="{6345E191-CC45-44F2-8696-DA8D738653D5}" destId="{E398059E-69C1-4C12-A5E1-AAF288E3CA83}" srcOrd="9" destOrd="0" parTransId="{952D8980-FA94-4C4F-863F-9F026262F8F0}" sibTransId="{170DB452-7B69-4758-94ED-BEF51F166E85}"/>
    <dgm:cxn modelId="{DAE545A6-40FC-4001-BCCB-5E2406A6568A}" type="presOf" srcId="{94162842-C3AC-4C9D-BEF2-1D5601B1F8F2}" destId="{8D451772-1377-4CE1-8DEB-1E8E808D37E4}" srcOrd="0" destOrd="0" presId="urn:microsoft.com/office/officeart/2005/8/layout/vList2"/>
    <dgm:cxn modelId="{1958ABA8-3300-4790-A2FA-ECDC09A14FEA}" srcId="{6345E191-CC45-44F2-8696-DA8D738653D5}" destId="{EEA2BF34-4934-4173-8CBF-8C5BA227883F}" srcOrd="8" destOrd="0" parTransId="{3750A068-0016-4DA7-A826-B48D535A64EC}" sibTransId="{68DD0D70-5E3C-4366-84EF-B094B0A50CE4}"/>
    <dgm:cxn modelId="{5D14D5A9-8C60-40FE-B638-4A7DEBF452B1}" srcId="{6345E191-CC45-44F2-8696-DA8D738653D5}" destId="{8B775084-0F62-4C77-B361-D9B5B2BFDEA7}" srcOrd="10" destOrd="0" parTransId="{E5147B66-51AA-4B13-87C7-420E103C8AF5}" sibTransId="{493A7526-67DF-45FC-B570-BC7C5694564C}"/>
    <dgm:cxn modelId="{0711F6B1-484D-4377-971B-B56739356EDC}" type="presOf" srcId="{7A2C1C80-E236-4D81-9A41-7E030E8DBEF7}" destId="{2D7F4421-ABAD-437E-9C07-B37B1FDF161B}" srcOrd="0" destOrd="0" presId="urn:microsoft.com/office/officeart/2005/8/layout/vList2"/>
    <dgm:cxn modelId="{B8632BBA-9003-40C9-B479-D66124A09BED}" type="presOf" srcId="{6345E191-CC45-44F2-8696-DA8D738653D5}" destId="{E6274EDA-C4D6-4BF3-856E-7D65CCF84905}" srcOrd="0" destOrd="0" presId="urn:microsoft.com/office/officeart/2005/8/layout/vList2"/>
    <dgm:cxn modelId="{C57877D5-D1DC-4693-AC78-77ECC702FB99}" srcId="{6345E191-CC45-44F2-8696-DA8D738653D5}" destId="{75C1F533-B692-4EF9-BAE5-8CC5B14186FF}" srcOrd="5" destOrd="0" parTransId="{186717ED-F828-4666-9A5C-F648BD994ECB}" sibTransId="{85FDA049-9013-4FE4-9BEE-A96F5F3AB9AF}"/>
    <dgm:cxn modelId="{F1E9B3E1-1454-406A-9821-2FF883543F00}" srcId="{6345E191-CC45-44F2-8696-DA8D738653D5}" destId="{BB06C723-ECDC-4B4E-A131-3A552D4E69F3}" srcOrd="7" destOrd="0" parTransId="{6D02B07E-7056-4C06-9CF4-696B494CAB39}" sibTransId="{E4B8225A-EEE9-4C3C-B8BA-77171536C5E9}"/>
    <dgm:cxn modelId="{91CFB4ED-E629-4AC8-A3CC-8072D1D36E15}" srcId="{6345E191-CC45-44F2-8696-DA8D738653D5}" destId="{7A2C1C80-E236-4D81-9A41-7E030E8DBEF7}" srcOrd="4" destOrd="0" parTransId="{D8D03E0D-4C71-4409-9A96-09AED69ECE41}" sibTransId="{7B0B2DA0-461B-4A42-A341-478C26A95857}"/>
    <dgm:cxn modelId="{D6C875EF-A6A5-4793-A045-FCCB969E5E58}" srcId="{6345E191-CC45-44F2-8696-DA8D738653D5}" destId="{94162842-C3AC-4C9D-BEF2-1D5601B1F8F2}" srcOrd="2" destOrd="0" parTransId="{5498B128-0E3D-4D10-8D60-66B5E5A6C258}" sibTransId="{EA978C9C-A377-4B3D-96D1-7A6447194E1B}"/>
    <dgm:cxn modelId="{C47C24F0-835F-402B-8D34-9D093245BF6C}" type="presOf" srcId="{5F143580-E719-4710-B88D-2777F4FEFF25}" destId="{B7FFB98F-4201-404A-90ED-50AC0E6C0128}" srcOrd="0" destOrd="0" presId="urn:microsoft.com/office/officeart/2005/8/layout/vList2"/>
    <dgm:cxn modelId="{E8AEDBF4-284C-461C-B036-7841CE414A5F}" type="presOf" srcId="{BB06C723-ECDC-4B4E-A131-3A552D4E69F3}" destId="{A2B4FE58-BBD1-4237-8D92-8544A6D62ACC}" srcOrd="0" destOrd="0" presId="urn:microsoft.com/office/officeart/2005/8/layout/vList2"/>
    <dgm:cxn modelId="{572790B6-4C2C-4791-B2B7-7DEBE8266008}" type="presParOf" srcId="{E6274EDA-C4D6-4BF3-856E-7D65CCF84905}" destId="{2F9237B3-57D6-4676-A01F-DE913C59BC87}" srcOrd="0" destOrd="0" presId="urn:microsoft.com/office/officeart/2005/8/layout/vList2"/>
    <dgm:cxn modelId="{60E3E3AB-AB77-4375-B677-AF54419CD869}" type="presParOf" srcId="{E6274EDA-C4D6-4BF3-856E-7D65CCF84905}" destId="{E0D5A098-BC17-4936-9517-D3AAF1F99335}" srcOrd="1" destOrd="0" presId="urn:microsoft.com/office/officeart/2005/8/layout/vList2"/>
    <dgm:cxn modelId="{7729FDF5-41DD-4147-A38E-859AC7D64C3B}" type="presParOf" srcId="{E6274EDA-C4D6-4BF3-856E-7D65CCF84905}" destId="{8A56040E-6407-4C9E-AA77-A6D45A8184FD}" srcOrd="2" destOrd="0" presId="urn:microsoft.com/office/officeart/2005/8/layout/vList2"/>
    <dgm:cxn modelId="{2DA36360-BD3C-445A-A0C1-DF1682F5DD37}" type="presParOf" srcId="{E6274EDA-C4D6-4BF3-856E-7D65CCF84905}" destId="{FF4E6256-E065-4AC9-B521-D482CDD61CAE}" srcOrd="3" destOrd="0" presId="urn:microsoft.com/office/officeart/2005/8/layout/vList2"/>
    <dgm:cxn modelId="{5F50ACC8-BE13-438F-8B79-380E564CADC5}" type="presParOf" srcId="{E6274EDA-C4D6-4BF3-856E-7D65CCF84905}" destId="{8D451772-1377-4CE1-8DEB-1E8E808D37E4}" srcOrd="4" destOrd="0" presId="urn:microsoft.com/office/officeart/2005/8/layout/vList2"/>
    <dgm:cxn modelId="{6201A580-2F1C-425D-BE89-4E5D048CB6D9}" type="presParOf" srcId="{E6274EDA-C4D6-4BF3-856E-7D65CCF84905}" destId="{8133B1C2-BD46-4BD1-AB2A-E3F16AF85326}" srcOrd="5" destOrd="0" presId="urn:microsoft.com/office/officeart/2005/8/layout/vList2"/>
    <dgm:cxn modelId="{F2B97C90-033F-46A1-9190-27C80847EA70}" type="presParOf" srcId="{E6274EDA-C4D6-4BF3-856E-7D65CCF84905}" destId="{B7FFB98F-4201-404A-90ED-50AC0E6C0128}" srcOrd="6" destOrd="0" presId="urn:microsoft.com/office/officeart/2005/8/layout/vList2"/>
    <dgm:cxn modelId="{0580CB45-20DE-4344-822A-46909F0DCC06}" type="presParOf" srcId="{E6274EDA-C4D6-4BF3-856E-7D65CCF84905}" destId="{6EB4B0ED-A004-4507-806C-9310BE7483DD}" srcOrd="7" destOrd="0" presId="urn:microsoft.com/office/officeart/2005/8/layout/vList2"/>
    <dgm:cxn modelId="{0744E39A-AC79-4664-8EA1-DF5DA6967815}" type="presParOf" srcId="{E6274EDA-C4D6-4BF3-856E-7D65CCF84905}" destId="{2D7F4421-ABAD-437E-9C07-B37B1FDF161B}" srcOrd="8" destOrd="0" presId="urn:microsoft.com/office/officeart/2005/8/layout/vList2"/>
    <dgm:cxn modelId="{1C8A2609-8FB1-4E4D-B7B2-4EFD14EBD893}" type="presParOf" srcId="{E6274EDA-C4D6-4BF3-856E-7D65CCF84905}" destId="{9E47A00E-3410-4D0B-8EA4-E7101D5B66ED}" srcOrd="9" destOrd="0" presId="urn:microsoft.com/office/officeart/2005/8/layout/vList2"/>
    <dgm:cxn modelId="{68705738-A610-4DCB-9AF1-528D73F2645E}" type="presParOf" srcId="{E6274EDA-C4D6-4BF3-856E-7D65CCF84905}" destId="{08365169-8DDD-481F-8D09-5295BCF20E0D}" srcOrd="10" destOrd="0" presId="urn:microsoft.com/office/officeart/2005/8/layout/vList2"/>
    <dgm:cxn modelId="{A281C122-0AA6-4706-AAFF-C89B8E6F0E5C}" type="presParOf" srcId="{E6274EDA-C4D6-4BF3-856E-7D65CCF84905}" destId="{5F4416C4-90B6-444B-A700-DBFAA467484E}" srcOrd="11" destOrd="0" presId="urn:microsoft.com/office/officeart/2005/8/layout/vList2"/>
    <dgm:cxn modelId="{203CE3C6-2B42-4E93-8647-8BC26FC051B8}" type="presParOf" srcId="{E6274EDA-C4D6-4BF3-856E-7D65CCF84905}" destId="{3E76AFD3-C72F-40B4-A9CA-EEB0782CB65C}" srcOrd="12" destOrd="0" presId="urn:microsoft.com/office/officeart/2005/8/layout/vList2"/>
    <dgm:cxn modelId="{8E828676-02D5-46E8-8EC8-5EF475E77248}" type="presParOf" srcId="{E6274EDA-C4D6-4BF3-856E-7D65CCF84905}" destId="{A6C48B88-DF4C-43BE-ACED-2749CF9B4CB8}" srcOrd="13" destOrd="0" presId="urn:microsoft.com/office/officeart/2005/8/layout/vList2"/>
    <dgm:cxn modelId="{E47DB34D-EA88-47EC-913F-1A7D8B529A4B}" type="presParOf" srcId="{E6274EDA-C4D6-4BF3-856E-7D65CCF84905}" destId="{A2B4FE58-BBD1-4237-8D92-8544A6D62ACC}" srcOrd="14" destOrd="0" presId="urn:microsoft.com/office/officeart/2005/8/layout/vList2"/>
    <dgm:cxn modelId="{AE7879CC-36B5-4439-8FC4-B2B699F2CF48}" type="presParOf" srcId="{E6274EDA-C4D6-4BF3-856E-7D65CCF84905}" destId="{C3F36D4B-58BD-43E2-921D-39291BF3E561}" srcOrd="15" destOrd="0" presId="urn:microsoft.com/office/officeart/2005/8/layout/vList2"/>
    <dgm:cxn modelId="{AF00B2B5-6409-4266-BBA5-97FA3F2CF371}" type="presParOf" srcId="{E6274EDA-C4D6-4BF3-856E-7D65CCF84905}" destId="{51F15C1E-48F8-41EC-941A-68DDE431FAA8}" srcOrd="16" destOrd="0" presId="urn:microsoft.com/office/officeart/2005/8/layout/vList2"/>
    <dgm:cxn modelId="{568D3776-157B-4777-95B2-C9AC94824FB7}" type="presParOf" srcId="{E6274EDA-C4D6-4BF3-856E-7D65CCF84905}" destId="{6ECCED3D-5C60-44F7-8B41-76E3FE6825B6}" srcOrd="17" destOrd="0" presId="urn:microsoft.com/office/officeart/2005/8/layout/vList2"/>
    <dgm:cxn modelId="{F0734B7B-22DA-4842-B1CA-706A61AC2D6D}" type="presParOf" srcId="{E6274EDA-C4D6-4BF3-856E-7D65CCF84905}" destId="{CD3DB0EF-77B3-4268-8CA2-198983F44DDE}" srcOrd="18" destOrd="0" presId="urn:microsoft.com/office/officeart/2005/8/layout/vList2"/>
    <dgm:cxn modelId="{64DF8A02-1853-4C64-AD08-9E1C5BC0D867}" type="presParOf" srcId="{E6274EDA-C4D6-4BF3-856E-7D65CCF84905}" destId="{6CF0ECB5-2C0D-40C8-87E5-03D151A07749}" srcOrd="19" destOrd="0" presId="urn:microsoft.com/office/officeart/2005/8/layout/vList2"/>
    <dgm:cxn modelId="{1FC8D610-0F15-4B94-8E55-D92DE6754D8D}" type="presParOf" srcId="{E6274EDA-C4D6-4BF3-856E-7D65CCF84905}" destId="{037B0C4A-4027-49FF-9CED-668468CFC25D}" srcOrd="2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405CE02-94F2-44C5-BFB4-E47635F787FA}"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487F5B4-095E-4C3E-926B-2F61C412C21D}">
      <dgm:prSet/>
      <dgm:spPr/>
      <dgm:t>
        <a:bodyPr/>
        <a:lstStyle/>
        <a:p>
          <a:r>
            <a:rPr lang="en-AU"/>
            <a:t>Once you have identified fear ask yourself the question what is the evidence I have for my fear or against my fear?</a:t>
          </a:r>
          <a:endParaRPr lang="en-US"/>
        </a:p>
      </dgm:t>
    </dgm:pt>
    <dgm:pt modelId="{C07D60E1-1A32-4AE4-9F77-307C8B63EBEC}" type="parTrans" cxnId="{6FC11DEB-B03F-4FF1-A7FB-803FDE610D59}">
      <dgm:prSet/>
      <dgm:spPr/>
      <dgm:t>
        <a:bodyPr/>
        <a:lstStyle/>
        <a:p>
          <a:endParaRPr lang="en-US"/>
        </a:p>
      </dgm:t>
    </dgm:pt>
    <dgm:pt modelId="{D47BC508-8D51-4CE2-8ABB-B48E4537E79F}" type="sibTrans" cxnId="{6FC11DEB-B03F-4FF1-A7FB-803FDE610D59}">
      <dgm:prSet/>
      <dgm:spPr/>
      <dgm:t>
        <a:bodyPr/>
        <a:lstStyle/>
        <a:p>
          <a:endParaRPr lang="en-US"/>
        </a:p>
      </dgm:t>
    </dgm:pt>
    <dgm:pt modelId="{0F64E025-19B3-4FDA-8EB3-E9AD845CDC57}">
      <dgm:prSet/>
      <dgm:spPr/>
      <dgm:t>
        <a:bodyPr/>
        <a:lstStyle/>
        <a:p>
          <a:r>
            <a:rPr lang="en-AU"/>
            <a:t>Then ask yourself what would my most reasonable friend say about the fear. </a:t>
          </a:r>
          <a:endParaRPr lang="en-US"/>
        </a:p>
      </dgm:t>
    </dgm:pt>
    <dgm:pt modelId="{A48F516A-8612-48A5-8514-ED58A4FF850F}" type="parTrans" cxnId="{7A0D51A1-841D-4F5D-A3FD-1A5A918FD87C}">
      <dgm:prSet/>
      <dgm:spPr/>
      <dgm:t>
        <a:bodyPr/>
        <a:lstStyle/>
        <a:p>
          <a:endParaRPr lang="en-US"/>
        </a:p>
      </dgm:t>
    </dgm:pt>
    <dgm:pt modelId="{2CC71180-3F17-4C96-8EAF-DFE57F2B74B4}" type="sibTrans" cxnId="{7A0D51A1-841D-4F5D-A3FD-1A5A918FD87C}">
      <dgm:prSet/>
      <dgm:spPr/>
      <dgm:t>
        <a:bodyPr/>
        <a:lstStyle/>
        <a:p>
          <a:endParaRPr lang="en-US"/>
        </a:p>
      </dgm:t>
    </dgm:pt>
    <dgm:pt modelId="{00840B32-05E9-4BAE-A31B-64A4E9A5532A}">
      <dgm:prSet/>
      <dgm:spPr/>
      <dgm:t>
        <a:bodyPr/>
        <a:lstStyle/>
        <a:p>
          <a:r>
            <a:rPr lang="en-AU"/>
            <a:t>Then ask yourself if I were trying to reassure a friend what would I say to then to reassure them?</a:t>
          </a:r>
          <a:endParaRPr lang="en-US"/>
        </a:p>
      </dgm:t>
    </dgm:pt>
    <dgm:pt modelId="{7059D770-5C1B-4FAF-98F5-FD58DE85A0AD}" type="parTrans" cxnId="{90C75C39-6BE0-4837-A26E-682424BDBF72}">
      <dgm:prSet/>
      <dgm:spPr/>
      <dgm:t>
        <a:bodyPr/>
        <a:lstStyle/>
        <a:p>
          <a:endParaRPr lang="en-US"/>
        </a:p>
      </dgm:t>
    </dgm:pt>
    <dgm:pt modelId="{329F5F6B-664D-4DEE-9E76-184FF917E0FB}" type="sibTrans" cxnId="{90C75C39-6BE0-4837-A26E-682424BDBF72}">
      <dgm:prSet/>
      <dgm:spPr/>
      <dgm:t>
        <a:bodyPr/>
        <a:lstStyle/>
        <a:p>
          <a:endParaRPr lang="en-US"/>
        </a:p>
      </dgm:t>
    </dgm:pt>
    <dgm:pt modelId="{300BBF23-5726-4CFD-84EC-D16F3B78F6AE}">
      <dgm:prSet/>
      <dgm:spPr/>
      <dgm:t>
        <a:bodyPr/>
        <a:lstStyle/>
        <a:p>
          <a:r>
            <a:rPr lang="en-AU"/>
            <a:t>What is the likelihood that my fear will in fact happen or am I just frightened about a very unlikely threat? </a:t>
          </a:r>
          <a:endParaRPr lang="en-US"/>
        </a:p>
      </dgm:t>
    </dgm:pt>
    <dgm:pt modelId="{3B4E11D9-F84B-4279-870F-4DBD3A86E253}" type="parTrans" cxnId="{4D3810BD-0ACB-47F0-8DC1-A6368D9A9F0B}">
      <dgm:prSet/>
      <dgm:spPr/>
      <dgm:t>
        <a:bodyPr/>
        <a:lstStyle/>
        <a:p>
          <a:endParaRPr lang="en-US"/>
        </a:p>
      </dgm:t>
    </dgm:pt>
    <dgm:pt modelId="{8CCE174C-DAAC-4672-8F4C-DBD6CAEEEFA2}" type="sibTrans" cxnId="{4D3810BD-0ACB-47F0-8DC1-A6368D9A9F0B}">
      <dgm:prSet/>
      <dgm:spPr/>
      <dgm:t>
        <a:bodyPr/>
        <a:lstStyle/>
        <a:p>
          <a:endParaRPr lang="en-US"/>
        </a:p>
      </dgm:t>
    </dgm:pt>
    <dgm:pt modelId="{44B07FEB-71ED-4CC8-87DB-B51D1BE1A8DF}">
      <dgm:prSet/>
      <dgm:spPr/>
      <dgm:t>
        <a:bodyPr/>
        <a:lstStyle/>
        <a:p>
          <a:r>
            <a:rPr lang="en-AU"/>
            <a:t>If the threat is real Do I need to do anything about it or can I simply tolerate it?</a:t>
          </a:r>
          <a:endParaRPr lang="en-US"/>
        </a:p>
      </dgm:t>
    </dgm:pt>
    <dgm:pt modelId="{B5BB3C47-621F-47A8-8052-FB04C6F8748E}" type="parTrans" cxnId="{86CA3255-35CA-4457-AB39-31A48B9648E4}">
      <dgm:prSet/>
      <dgm:spPr/>
      <dgm:t>
        <a:bodyPr/>
        <a:lstStyle/>
        <a:p>
          <a:endParaRPr lang="en-US"/>
        </a:p>
      </dgm:t>
    </dgm:pt>
    <dgm:pt modelId="{1DE8265C-A5C2-4251-8BEA-E3A539CCED98}" type="sibTrans" cxnId="{86CA3255-35CA-4457-AB39-31A48B9648E4}">
      <dgm:prSet/>
      <dgm:spPr/>
      <dgm:t>
        <a:bodyPr/>
        <a:lstStyle/>
        <a:p>
          <a:endParaRPr lang="en-US"/>
        </a:p>
      </dgm:t>
    </dgm:pt>
    <dgm:pt modelId="{286246C2-C7A9-42E2-88E4-11E632B5CCCB}">
      <dgm:prSet/>
      <dgm:spPr/>
      <dgm:t>
        <a:bodyPr/>
        <a:lstStyle/>
        <a:p>
          <a:r>
            <a:rPr lang="en-AU"/>
            <a:t>What can I do to reduce the likelihood or reduce the severity of the threat?</a:t>
          </a:r>
          <a:endParaRPr lang="en-US"/>
        </a:p>
      </dgm:t>
    </dgm:pt>
    <dgm:pt modelId="{DC9498DB-4B36-4AA9-B424-5BE63D2F5AA4}" type="parTrans" cxnId="{E7E94902-A497-443B-B796-A468BC061EE7}">
      <dgm:prSet/>
      <dgm:spPr/>
      <dgm:t>
        <a:bodyPr/>
        <a:lstStyle/>
        <a:p>
          <a:endParaRPr lang="en-US"/>
        </a:p>
      </dgm:t>
    </dgm:pt>
    <dgm:pt modelId="{08E3E88F-60F7-4041-93EF-4F7D7146ADF5}" type="sibTrans" cxnId="{E7E94902-A497-443B-B796-A468BC061EE7}">
      <dgm:prSet/>
      <dgm:spPr/>
      <dgm:t>
        <a:bodyPr/>
        <a:lstStyle/>
        <a:p>
          <a:endParaRPr lang="en-US"/>
        </a:p>
      </dgm:t>
    </dgm:pt>
    <dgm:pt modelId="{6030C116-DCBF-4236-AB51-045F8AA938AF}">
      <dgm:prSet/>
      <dgm:spPr/>
      <dgm:t>
        <a:bodyPr/>
        <a:lstStyle/>
        <a:p>
          <a:r>
            <a:rPr lang="en-AU"/>
            <a:t>What bad thing would happen if I simply left the situation and put myself in a safer place?</a:t>
          </a:r>
          <a:endParaRPr lang="en-US"/>
        </a:p>
      </dgm:t>
    </dgm:pt>
    <dgm:pt modelId="{CA5F52DD-AE2E-49BA-BC2C-DEFF83FC8138}" type="parTrans" cxnId="{29742B00-F446-42F4-8261-428AEBE81A97}">
      <dgm:prSet/>
      <dgm:spPr/>
      <dgm:t>
        <a:bodyPr/>
        <a:lstStyle/>
        <a:p>
          <a:endParaRPr lang="en-US"/>
        </a:p>
      </dgm:t>
    </dgm:pt>
    <dgm:pt modelId="{B0DA9F42-A93D-4542-A5A0-FF2A094BAB19}" type="sibTrans" cxnId="{29742B00-F446-42F4-8261-428AEBE81A97}">
      <dgm:prSet/>
      <dgm:spPr/>
      <dgm:t>
        <a:bodyPr/>
        <a:lstStyle/>
        <a:p>
          <a:endParaRPr lang="en-US"/>
        </a:p>
      </dgm:t>
    </dgm:pt>
    <dgm:pt modelId="{24C3BCC0-98F2-4489-A321-5373A154F873}" type="pres">
      <dgm:prSet presAssocID="{E405CE02-94F2-44C5-BFB4-E47635F787FA}" presName="linear" presStyleCnt="0">
        <dgm:presLayoutVars>
          <dgm:animLvl val="lvl"/>
          <dgm:resizeHandles val="exact"/>
        </dgm:presLayoutVars>
      </dgm:prSet>
      <dgm:spPr/>
    </dgm:pt>
    <dgm:pt modelId="{16E7956E-DC3D-4DAC-8098-EE41D78D4CEB}" type="pres">
      <dgm:prSet presAssocID="{6487F5B4-095E-4C3E-926B-2F61C412C21D}" presName="parentText" presStyleLbl="node1" presStyleIdx="0" presStyleCnt="7">
        <dgm:presLayoutVars>
          <dgm:chMax val="0"/>
          <dgm:bulletEnabled val="1"/>
        </dgm:presLayoutVars>
      </dgm:prSet>
      <dgm:spPr/>
    </dgm:pt>
    <dgm:pt modelId="{FD56F63E-3A4A-44E1-AB46-108F4E099B92}" type="pres">
      <dgm:prSet presAssocID="{D47BC508-8D51-4CE2-8ABB-B48E4537E79F}" presName="spacer" presStyleCnt="0"/>
      <dgm:spPr/>
    </dgm:pt>
    <dgm:pt modelId="{AA34E6A6-A677-473D-A775-19C71A371E7A}" type="pres">
      <dgm:prSet presAssocID="{0F64E025-19B3-4FDA-8EB3-E9AD845CDC57}" presName="parentText" presStyleLbl="node1" presStyleIdx="1" presStyleCnt="7">
        <dgm:presLayoutVars>
          <dgm:chMax val="0"/>
          <dgm:bulletEnabled val="1"/>
        </dgm:presLayoutVars>
      </dgm:prSet>
      <dgm:spPr/>
    </dgm:pt>
    <dgm:pt modelId="{EB113E54-588D-4380-819B-6CD1FAD459D2}" type="pres">
      <dgm:prSet presAssocID="{2CC71180-3F17-4C96-8EAF-DFE57F2B74B4}" presName="spacer" presStyleCnt="0"/>
      <dgm:spPr/>
    </dgm:pt>
    <dgm:pt modelId="{7A83302A-296F-4E79-BCDA-B77C73470C05}" type="pres">
      <dgm:prSet presAssocID="{00840B32-05E9-4BAE-A31B-64A4E9A5532A}" presName="parentText" presStyleLbl="node1" presStyleIdx="2" presStyleCnt="7">
        <dgm:presLayoutVars>
          <dgm:chMax val="0"/>
          <dgm:bulletEnabled val="1"/>
        </dgm:presLayoutVars>
      </dgm:prSet>
      <dgm:spPr/>
    </dgm:pt>
    <dgm:pt modelId="{8368E389-586C-42C4-8EFA-6E82CDC95F72}" type="pres">
      <dgm:prSet presAssocID="{329F5F6B-664D-4DEE-9E76-184FF917E0FB}" presName="spacer" presStyleCnt="0"/>
      <dgm:spPr/>
    </dgm:pt>
    <dgm:pt modelId="{60B68301-937D-42C0-A61D-8AD464608120}" type="pres">
      <dgm:prSet presAssocID="{300BBF23-5726-4CFD-84EC-D16F3B78F6AE}" presName="parentText" presStyleLbl="node1" presStyleIdx="3" presStyleCnt="7">
        <dgm:presLayoutVars>
          <dgm:chMax val="0"/>
          <dgm:bulletEnabled val="1"/>
        </dgm:presLayoutVars>
      </dgm:prSet>
      <dgm:spPr/>
    </dgm:pt>
    <dgm:pt modelId="{101B7148-B910-49A5-A881-CFBB0FD2D7FC}" type="pres">
      <dgm:prSet presAssocID="{8CCE174C-DAAC-4672-8F4C-DBD6CAEEEFA2}" presName="spacer" presStyleCnt="0"/>
      <dgm:spPr/>
    </dgm:pt>
    <dgm:pt modelId="{9BCA1278-3EDE-4077-A9A0-E1BC27AD4F84}" type="pres">
      <dgm:prSet presAssocID="{44B07FEB-71ED-4CC8-87DB-B51D1BE1A8DF}" presName="parentText" presStyleLbl="node1" presStyleIdx="4" presStyleCnt="7">
        <dgm:presLayoutVars>
          <dgm:chMax val="0"/>
          <dgm:bulletEnabled val="1"/>
        </dgm:presLayoutVars>
      </dgm:prSet>
      <dgm:spPr/>
    </dgm:pt>
    <dgm:pt modelId="{DC878DEA-B973-4023-9CC5-C4FB9F79E407}" type="pres">
      <dgm:prSet presAssocID="{1DE8265C-A5C2-4251-8BEA-E3A539CCED98}" presName="spacer" presStyleCnt="0"/>
      <dgm:spPr/>
    </dgm:pt>
    <dgm:pt modelId="{9211FC42-B4AF-46C9-BDC3-33A07B82FFDB}" type="pres">
      <dgm:prSet presAssocID="{286246C2-C7A9-42E2-88E4-11E632B5CCCB}" presName="parentText" presStyleLbl="node1" presStyleIdx="5" presStyleCnt="7">
        <dgm:presLayoutVars>
          <dgm:chMax val="0"/>
          <dgm:bulletEnabled val="1"/>
        </dgm:presLayoutVars>
      </dgm:prSet>
      <dgm:spPr/>
    </dgm:pt>
    <dgm:pt modelId="{1ECB8B98-3A52-4219-B227-EFAE28F2F4E2}" type="pres">
      <dgm:prSet presAssocID="{08E3E88F-60F7-4041-93EF-4F7D7146ADF5}" presName="spacer" presStyleCnt="0"/>
      <dgm:spPr/>
    </dgm:pt>
    <dgm:pt modelId="{3CA09071-6B77-40BA-B43C-69C41665131E}" type="pres">
      <dgm:prSet presAssocID="{6030C116-DCBF-4236-AB51-045F8AA938AF}" presName="parentText" presStyleLbl="node1" presStyleIdx="6" presStyleCnt="7">
        <dgm:presLayoutVars>
          <dgm:chMax val="0"/>
          <dgm:bulletEnabled val="1"/>
        </dgm:presLayoutVars>
      </dgm:prSet>
      <dgm:spPr/>
    </dgm:pt>
  </dgm:ptLst>
  <dgm:cxnLst>
    <dgm:cxn modelId="{29742B00-F446-42F4-8261-428AEBE81A97}" srcId="{E405CE02-94F2-44C5-BFB4-E47635F787FA}" destId="{6030C116-DCBF-4236-AB51-045F8AA938AF}" srcOrd="6" destOrd="0" parTransId="{CA5F52DD-AE2E-49BA-BC2C-DEFF83FC8138}" sibTransId="{B0DA9F42-A93D-4542-A5A0-FF2A094BAB19}"/>
    <dgm:cxn modelId="{140EF001-4CA7-41F3-AC17-4DC98618D8A0}" type="presOf" srcId="{44B07FEB-71ED-4CC8-87DB-B51D1BE1A8DF}" destId="{9BCA1278-3EDE-4077-A9A0-E1BC27AD4F84}" srcOrd="0" destOrd="0" presId="urn:microsoft.com/office/officeart/2005/8/layout/vList2"/>
    <dgm:cxn modelId="{E7E94902-A497-443B-B796-A468BC061EE7}" srcId="{E405CE02-94F2-44C5-BFB4-E47635F787FA}" destId="{286246C2-C7A9-42E2-88E4-11E632B5CCCB}" srcOrd="5" destOrd="0" parTransId="{DC9498DB-4B36-4AA9-B424-5BE63D2F5AA4}" sibTransId="{08E3E88F-60F7-4041-93EF-4F7D7146ADF5}"/>
    <dgm:cxn modelId="{7D519605-85E4-448E-965B-ECD4DC24B48F}" type="presOf" srcId="{286246C2-C7A9-42E2-88E4-11E632B5CCCB}" destId="{9211FC42-B4AF-46C9-BDC3-33A07B82FFDB}" srcOrd="0" destOrd="0" presId="urn:microsoft.com/office/officeart/2005/8/layout/vList2"/>
    <dgm:cxn modelId="{55629D1F-14A8-4522-98C8-A71408F35AD2}" type="presOf" srcId="{6030C116-DCBF-4236-AB51-045F8AA938AF}" destId="{3CA09071-6B77-40BA-B43C-69C41665131E}" srcOrd="0" destOrd="0" presId="urn:microsoft.com/office/officeart/2005/8/layout/vList2"/>
    <dgm:cxn modelId="{90C75C39-6BE0-4837-A26E-682424BDBF72}" srcId="{E405CE02-94F2-44C5-BFB4-E47635F787FA}" destId="{00840B32-05E9-4BAE-A31B-64A4E9A5532A}" srcOrd="2" destOrd="0" parTransId="{7059D770-5C1B-4FAF-98F5-FD58DE85A0AD}" sibTransId="{329F5F6B-664D-4DEE-9E76-184FF917E0FB}"/>
    <dgm:cxn modelId="{E69B3067-3EDD-4F25-8CE6-6C1C4A22D226}" type="presOf" srcId="{6487F5B4-095E-4C3E-926B-2F61C412C21D}" destId="{16E7956E-DC3D-4DAC-8098-EE41D78D4CEB}" srcOrd="0" destOrd="0" presId="urn:microsoft.com/office/officeart/2005/8/layout/vList2"/>
    <dgm:cxn modelId="{86CA3255-35CA-4457-AB39-31A48B9648E4}" srcId="{E405CE02-94F2-44C5-BFB4-E47635F787FA}" destId="{44B07FEB-71ED-4CC8-87DB-B51D1BE1A8DF}" srcOrd="4" destOrd="0" parTransId="{B5BB3C47-621F-47A8-8052-FB04C6F8748E}" sibTransId="{1DE8265C-A5C2-4251-8BEA-E3A539CCED98}"/>
    <dgm:cxn modelId="{C0EF527D-C0A0-4E4E-8810-7D0BBE1AF82A}" type="presOf" srcId="{0F64E025-19B3-4FDA-8EB3-E9AD845CDC57}" destId="{AA34E6A6-A677-473D-A775-19C71A371E7A}" srcOrd="0" destOrd="0" presId="urn:microsoft.com/office/officeart/2005/8/layout/vList2"/>
    <dgm:cxn modelId="{B3800999-CE21-40DB-B2B5-A506F47FDE79}" type="presOf" srcId="{300BBF23-5726-4CFD-84EC-D16F3B78F6AE}" destId="{60B68301-937D-42C0-A61D-8AD464608120}" srcOrd="0" destOrd="0" presId="urn:microsoft.com/office/officeart/2005/8/layout/vList2"/>
    <dgm:cxn modelId="{7A0D51A1-841D-4F5D-A3FD-1A5A918FD87C}" srcId="{E405CE02-94F2-44C5-BFB4-E47635F787FA}" destId="{0F64E025-19B3-4FDA-8EB3-E9AD845CDC57}" srcOrd="1" destOrd="0" parTransId="{A48F516A-8612-48A5-8514-ED58A4FF850F}" sibTransId="{2CC71180-3F17-4C96-8EAF-DFE57F2B74B4}"/>
    <dgm:cxn modelId="{4D3810BD-0ACB-47F0-8DC1-A6368D9A9F0B}" srcId="{E405CE02-94F2-44C5-BFB4-E47635F787FA}" destId="{300BBF23-5726-4CFD-84EC-D16F3B78F6AE}" srcOrd="3" destOrd="0" parTransId="{3B4E11D9-F84B-4279-870F-4DBD3A86E253}" sibTransId="{8CCE174C-DAAC-4672-8F4C-DBD6CAEEEFA2}"/>
    <dgm:cxn modelId="{E770AFC5-61FF-4C9B-AC4F-4C4E2075ACC6}" type="presOf" srcId="{00840B32-05E9-4BAE-A31B-64A4E9A5532A}" destId="{7A83302A-296F-4E79-BCDA-B77C73470C05}" srcOrd="0" destOrd="0" presId="urn:microsoft.com/office/officeart/2005/8/layout/vList2"/>
    <dgm:cxn modelId="{EC6DF3E1-AFAC-4733-9E36-71C892E7A435}" type="presOf" srcId="{E405CE02-94F2-44C5-BFB4-E47635F787FA}" destId="{24C3BCC0-98F2-4489-A321-5373A154F873}" srcOrd="0" destOrd="0" presId="urn:microsoft.com/office/officeart/2005/8/layout/vList2"/>
    <dgm:cxn modelId="{6FC11DEB-B03F-4FF1-A7FB-803FDE610D59}" srcId="{E405CE02-94F2-44C5-BFB4-E47635F787FA}" destId="{6487F5B4-095E-4C3E-926B-2F61C412C21D}" srcOrd="0" destOrd="0" parTransId="{C07D60E1-1A32-4AE4-9F77-307C8B63EBEC}" sibTransId="{D47BC508-8D51-4CE2-8ABB-B48E4537E79F}"/>
    <dgm:cxn modelId="{820A7F90-B575-4555-9AE3-46AA5BE7A73E}" type="presParOf" srcId="{24C3BCC0-98F2-4489-A321-5373A154F873}" destId="{16E7956E-DC3D-4DAC-8098-EE41D78D4CEB}" srcOrd="0" destOrd="0" presId="urn:microsoft.com/office/officeart/2005/8/layout/vList2"/>
    <dgm:cxn modelId="{CF2EA615-5827-45EC-B1E9-34FD11C5CA9D}" type="presParOf" srcId="{24C3BCC0-98F2-4489-A321-5373A154F873}" destId="{FD56F63E-3A4A-44E1-AB46-108F4E099B92}" srcOrd="1" destOrd="0" presId="urn:microsoft.com/office/officeart/2005/8/layout/vList2"/>
    <dgm:cxn modelId="{93D52FC7-461C-41F9-B96F-EBC8CE428562}" type="presParOf" srcId="{24C3BCC0-98F2-4489-A321-5373A154F873}" destId="{AA34E6A6-A677-473D-A775-19C71A371E7A}" srcOrd="2" destOrd="0" presId="urn:microsoft.com/office/officeart/2005/8/layout/vList2"/>
    <dgm:cxn modelId="{3E41ACE7-2264-4094-894D-DA7B155AAA62}" type="presParOf" srcId="{24C3BCC0-98F2-4489-A321-5373A154F873}" destId="{EB113E54-588D-4380-819B-6CD1FAD459D2}" srcOrd="3" destOrd="0" presId="urn:microsoft.com/office/officeart/2005/8/layout/vList2"/>
    <dgm:cxn modelId="{01B28EA0-BC1E-43B5-89A2-A67483A54973}" type="presParOf" srcId="{24C3BCC0-98F2-4489-A321-5373A154F873}" destId="{7A83302A-296F-4E79-BCDA-B77C73470C05}" srcOrd="4" destOrd="0" presId="urn:microsoft.com/office/officeart/2005/8/layout/vList2"/>
    <dgm:cxn modelId="{69DC9B88-061C-431A-BC06-B7860FF61583}" type="presParOf" srcId="{24C3BCC0-98F2-4489-A321-5373A154F873}" destId="{8368E389-586C-42C4-8EFA-6E82CDC95F72}" srcOrd="5" destOrd="0" presId="urn:microsoft.com/office/officeart/2005/8/layout/vList2"/>
    <dgm:cxn modelId="{7DE3D2AA-6756-4DE6-927B-066F5135886F}" type="presParOf" srcId="{24C3BCC0-98F2-4489-A321-5373A154F873}" destId="{60B68301-937D-42C0-A61D-8AD464608120}" srcOrd="6" destOrd="0" presId="urn:microsoft.com/office/officeart/2005/8/layout/vList2"/>
    <dgm:cxn modelId="{9993F261-CE5C-4B84-B1C5-6E8B4525501B}" type="presParOf" srcId="{24C3BCC0-98F2-4489-A321-5373A154F873}" destId="{101B7148-B910-49A5-A881-CFBB0FD2D7FC}" srcOrd="7" destOrd="0" presId="urn:microsoft.com/office/officeart/2005/8/layout/vList2"/>
    <dgm:cxn modelId="{3BA23518-E59A-4CFC-BF02-9BC57ECDBE36}" type="presParOf" srcId="{24C3BCC0-98F2-4489-A321-5373A154F873}" destId="{9BCA1278-3EDE-4077-A9A0-E1BC27AD4F84}" srcOrd="8" destOrd="0" presId="urn:microsoft.com/office/officeart/2005/8/layout/vList2"/>
    <dgm:cxn modelId="{720A5517-82A0-41E6-994F-4CD02750EAE1}" type="presParOf" srcId="{24C3BCC0-98F2-4489-A321-5373A154F873}" destId="{DC878DEA-B973-4023-9CC5-C4FB9F79E407}" srcOrd="9" destOrd="0" presId="urn:microsoft.com/office/officeart/2005/8/layout/vList2"/>
    <dgm:cxn modelId="{F5EA3CAD-12A6-4AA4-8F4F-82754D7614F0}" type="presParOf" srcId="{24C3BCC0-98F2-4489-A321-5373A154F873}" destId="{9211FC42-B4AF-46C9-BDC3-33A07B82FFDB}" srcOrd="10" destOrd="0" presId="urn:microsoft.com/office/officeart/2005/8/layout/vList2"/>
    <dgm:cxn modelId="{FE79AB12-2BE8-4684-AAFA-5E360159C809}" type="presParOf" srcId="{24C3BCC0-98F2-4489-A321-5373A154F873}" destId="{1ECB8B98-3A52-4219-B227-EFAE28F2F4E2}" srcOrd="11" destOrd="0" presId="urn:microsoft.com/office/officeart/2005/8/layout/vList2"/>
    <dgm:cxn modelId="{632803BF-FAC2-4571-80B6-C0E41B6412F0}" type="presParOf" srcId="{24C3BCC0-98F2-4489-A321-5373A154F873}" destId="{3CA09071-6B77-40BA-B43C-69C41665131E}"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CD134EE-5EF9-4D11-840D-1ACABA6DD75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51F8CAB-22C4-493E-98E6-21593DFC88A9}">
      <dgm:prSet/>
      <dgm:spPr/>
      <dgm:t>
        <a:bodyPr/>
        <a:lstStyle/>
        <a:p>
          <a:r>
            <a:rPr lang="en-US"/>
            <a:t>Challenge your worries and fears by trying to disprove them.</a:t>
          </a:r>
        </a:p>
      </dgm:t>
    </dgm:pt>
    <dgm:pt modelId="{03B95DAD-85BA-403F-B2F3-94A6CD3ACF3F}" type="parTrans" cxnId="{AC8A256B-66E9-45DA-A23C-D11C6E82DBB0}">
      <dgm:prSet/>
      <dgm:spPr/>
      <dgm:t>
        <a:bodyPr/>
        <a:lstStyle/>
        <a:p>
          <a:endParaRPr lang="en-US"/>
        </a:p>
      </dgm:t>
    </dgm:pt>
    <dgm:pt modelId="{FA3A7208-2A2D-4843-95BA-78E00BA65ADE}" type="sibTrans" cxnId="{AC8A256B-66E9-45DA-A23C-D11C6E82DBB0}">
      <dgm:prSet/>
      <dgm:spPr/>
      <dgm:t>
        <a:bodyPr/>
        <a:lstStyle/>
        <a:p>
          <a:endParaRPr lang="en-US"/>
        </a:p>
      </dgm:t>
    </dgm:pt>
    <dgm:pt modelId="{1E1E9AC4-F7DF-43B8-99FB-26CBCF86BEDB}">
      <dgm:prSet/>
      <dgm:spPr/>
      <dgm:t>
        <a:bodyPr/>
        <a:lstStyle/>
        <a:p>
          <a:r>
            <a:rPr lang="en-AU"/>
            <a:t>Identify the worry or fear</a:t>
          </a:r>
          <a:endParaRPr lang="en-US"/>
        </a:p>
      </dgm:t>
    </dgm:pt>
    <dgm:pt modelId="{5AE21F19-9751-4CE9-9AB5-B2A95178482B}" type="parTrans" cxnId="{9C8EBECA-6DFC-4CBA-9970-2D4E3B63B755}">
      <dgm:prSet/>
      <dgm:spPr/>
      <dgm:t>
        <a:bodyPr/>
        <a:lstStyle/>
        <a:p>
          <a:endParaRPr lang="en-US"/>
        </a:p>
      </dgm:t>
    </dgm:pt>
    <dgm:pt modelId="{E1336054-4CF3-49C9-806A-F029D395C7A4}" type="sibTrans" cxnId="{9C8EBECA-6DFC-4CBA-9970-2D4E3B63B755}">
      <dgm:prSet/>
      <dgm:spPr/>
      <dgm:t>
        <a:bodyPr/>
        <a:lstStyle/>
        <a:p>
          <a:endParaRPr lang="en-US"/>
        </a:p>
      </dgm:t>
    </dgm:pt>
    <dgm:pt modelId="{7ED8E1B9-DC43-4C87-B59D-D19AFDD2B4EC}">
      <dgm:prSet/>
      <dgm:spPr/>
      <dgm:t>
        <a:bodyPr/>
        <a:lstStyle/>
        <a:p>
          <a:r>
            <a:rPr lang="en-AU"/>
            <a:t>E.g. I’m frightened because, I am not good enough and I can’t do xyz</a:t>
          </a:r>
          <a:endParaRPr lang="en-US"/>
        </a:p>
      </dgm:t>
    </dgm:pt>
    <dgm:pt modelId="{F0CD5396-B0D0-484C-8E78-5E2FBB9920A3}" type="parTrans" cxnId="{B6982753-0C03-4253-8F64-CEF8C3379E20}">
      <dgm:prSet/>
      <dgm:spPr/>
      <dgm:t>
        <a:bodyPr/>
        <a:lstStyle/>
        <a:p>
          <a:endParaRPr lang="en-US"/>
        </a:p>
      </dgm:t>
    </dgm:pt>
    <dgm:pt modelId="{58A29B3A-11A9-4EAE-B2F4-8382008938A8}" type="sibTrans" cxnId="{B6982753-0C03-4253-8F64-CEF8C3379E20}">
      <dgm:prSet/>
      <dgm:spPr/>
      <dgm:t>
        <a:bodyPr/>
        <a:lstStyle/>
        <a:p>
          <a:endParaRPr lang="en-US"/>
        </a:p>
      </dgm:t>
    </dgm:pt>
    <dgm:pt modelId="{C35F236E-0619-48C4-97EF-816E3700C873}">
      <dgm:prSet/>
      <dgm:spPr/>
      <dgm:t>
        <a:bodyPr/>
        <a:lstStyle/>
        <a:p>
          <a:r>
            <a:rPr lang="en-AU"/>
            <a:t>Create an experiment that tests or challenges the fear or worry but doesn’t exacerbate your fear.  Try little steps.</a:t>
          </a:r>
          <a:endParaRPr lang="en-US"/>
        </a:p>
      </dgm:t>
    </dgm:pt>
    <dgm:pt modelId="{2959CA8B-F0D8-4B11-8733-14710A891B00}" type="parTrans" cxnId="{2C9A00B5-AF26-4E96-B983-696468164C83}">
      <dgm:prSet/>
      <dgm:spPr/>
      <dgm:t>
        <a:bodyPr/>
        <a:lstStyle/>
        <a:p>
          <a:endParaRPr lang="en-US"/>
        </a:p>
      </dgm:t>
    </dgm:pt>
    <dgm:pt modelId="{73287801-0684-4322-A73E-97BA8DACF7B0}" type="sibTrans" cxnId="{2C9A00B5-AF26-4E96-B983-696468164C83}">
      <dgm:prSet/>
      <dgm:spPr/>
      <dgm:t>
        <a:bodyPr/>
        <a:lstStyle/>
        <a:p>
          <a:endParaRPr lang="en-US"/>
        </a:p>
      </dgm:t>
    </dgm:pt>
    <dgm:pt modelId="{3CA8A866-73C8-4524-82F2-801F8AD4D198}">
      <dgm:prSet/>
      <dgm:spPr/>
      <dgm:t>
        <a:bodyPr/>
        <a:lstStyle/>
        <a:p>
          <a:r>
            <a:rPr lang="en-AU"/>
            <a:t>Try to do the thing in small increments.</a:t>
          </a:r>
          <a:endParaRPr lang="en-US"/>
        </a:p>
      </dgm:t>
    </dgm:pt>
    <dgm:pt modelId="{7271AFA9-FC3B-4B17-ADF0-F158710C2107}" type="parTrans" cxnId="{359294F9-2DB3-4E01-8E0C-5038E3D33AE6}">
      <dgm:prSet/>
      <dgm:spPr/>
      <dgm:t>
        <a:bodyPr/>
        <a:lstStyle/>
        <a:p>
          <a:endParaRPr lang="en-US"/>
        </a:p>
      </dgm:t>
    </dgm:pt>
    <dgm:pt modelId="{2D57D428-1F07-4E54-A33B-BB4B4EA8D7E5}" type="sibTrans" cxnId="{359294F9-2DB3-4E01-8E0C-5038E3D33AE6}">
      <dgm:prSet/>
      <dgm:spPr/>
      <dgm:t>
        <a:bodyPr/>
        <a:lstStyle/>
        <a:p>
          <a:endParaRPr lang="en-US"/>
        </a:p>
      </dgm:t>
    </dgm:pt>
    <dgm:pt modelId="{8FAB4072-39D1-4120-A774-D0A27B640DAA}">
      <dgm:prSet/>
      <dgm:spPr/>
      <dgm:t>
        <a:bodyPr/>
        <a:lstStyle/>
        <a:p>
          <a:r>
            <a:rPr lang="en-AU"/>
            <a:t>Debrief the results.</a:t>
          </a:r>
          <a:endParaRPr lang="en-US"/>
        </a:p>
      </dgm:t>
    </dgm:pt>
    <dgm:pt modelId="{901BA30E-3B4D-41BA-81E8-D0FF86BC5C73}" type="parTrans" cxnId="{5DCBCB54-E2CC-4388-933D-3E7B399A35AE}">
      <dgm:prSet/>
      <dgm:spPr/>
      <dgm:t>
        <a:bodyPr/>
        <a:lstStyle/>
        <a:p>
          <a:endParaRPr lang="en-US"/>
        </a:p>
      </dgm:t>
    </dgm:pt>
    <dgm:pt modelId="{529EB31C-8627-4835-837B-78E2AE6A6325}" type="sibTrans" cxnId="{5DCBCB54-E2CC-4388-933D-3E7B399A35AE}">
      <dgm:prSet/>
      <dgm:spPr/>
      <dgm:t>
        <a:bodyPr/>
        <a:lstStyle/>
        <a:p>
          <a:endParaRPr lang="en-US"/>
        </a:p>
      </dgm:t>
    </dgm:pt>
    <dgm:pt modelId="{51C84384-E69B-43B5-8F07-9165301DA48A}">
      <dgm:prSet/>
      <dgm:spPr/>
      <dgm:t>
        <a:bodyPr/>
        <a:lstStyle/>
        <a:p>
          <a:r>
            <a:rPr lang="en-AU"/>
            <a:t>I didn’t think I could do it, but when I tried to do it I was successful.  Therefore my fear that I couldn’t do it was not correct</a:t>
          </a:r>
          <a:endParaRPr lang="en-US"/>
        </a:p>
      </dgm:t>
    </dgm:pt>
    <dgm:pt modelId="{2C498DBD-F52E-4315-B7D9-2F9B8E77102D}" type="parTrans" cxnId="{E7868B52-B381-4181-9918-42EF924325C9}">
      <dgm:prSet/>
      <dgm:spPr/>
      <dgm:t>
        <a:bodyPr/>
        <a:lstStyle/>
        <a:p>
          <a:endParaRPr lang="en-US"/>
        </a:p>
      </dgm:t>
    </dgm:pt>
    <dgm:pt modelId="{53987146-1C5F-4536-925B-843028EB4D50}" type="sibTrans" cxnId="{E7868B52-B381-4181-9918-42EF924325C9}">
      <dgm:prSet/>
      <dgm:spPr/>
      <dgm:t>
        <a:bodyPr/>
        <a:lstStyle/>
        <a:p>
          <a:endParaRPr lang="en-US"/>
        </a:p>
      </dgm:t>
    </dgm:pt>
    <dgm:pt modelId="{8C1FCA06-9F9E-4750-9E19-2162AFE15E92}" type="pres">
      <dgm:prSet presAssocID="{6CD134EE-5EF9-4D11-840D-1ACABA6DD751}" presName="root" presStyleCnt="0">
        <dgm:presLayoutVars>
          <dgm:dir/>
          <dgm:resizeHandles val="exact"/>
        </dgm:presLayoutVars>
      </dgm:prSet>
      <dgm:spPr/>
    </dgm:pt>
    <dgm:pt modelId="{B07619D2-E033-4303-BD6F-17C482540487}" type="pres">
      <dgm:prSet presAssocID="{751F8CAB-22C4-493E-98E6-21593DFC88A9}" presName="compNode" presStyleCnt="0"/>
      <dgm:spPr/>
    </dgm:pt>
    <dgm:pt modelId="{5D438BA7-39AE-4658-B63F-5EBE1795D818}" type="pres">
      <dgm:prSet presAssocID="{751F8CAB-22C4-493E-98E6-21593DFC88A9}" presName="bgRect" presStyleLbl="bgShp" presStyleIdx="0" presStyleCnt="7"/>
      <dgm:spPr/>
    </dgm:pt>
    <dgm:pt modelId="{E46B83B3-5EA2-41E9-8DA2-025B30225492}" type="pres">
      <dgm:prSet presAssocID="{751F8CAB-22C4-493E-98E6-21593DFC88A9}"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orried Face with Solid Fill"/>
        </a:ext>
      </dgm:extLst>
    </dgm:pt>
    <dgm:pt modelId="{CBA2CFEE-6CFE-488E-9AB3-1F3A101F3EC5}" type="pres">
      <dgm:prSet presAssocID="{751F8CAB-22C4-493E-98E6-21593DFC88A9}" presName="spaceRect" presStyleCnt="0"/>
      <dgm:spPr/>
    </dgm:pt>
    <dgm:pt modelId="{BF5ABB93-B8F4-4CC7-905E-EFC1E23333E4}" type="pres">
      <dgm:prSet presAssocID="{751F8CAB-22C4-493E-98E6-21593DFC88A9}" presName="parTx" presStyleLbl="revTx" presStyleIdx="0" presStyleCnt="7">
        <dgm:presLayoutVars>
          <dgm:chMax val="0"/>
          <dgm:chPref val="0"/>
        </dgm:presLayoutVars>
      </dgm:prSet>
      <dgm:spPr/>
    </dgm:pt>
    <dgm:pt modelId="{78F426FB-63DF-4FFC-ABA4-D85A57FD5711}" type="pres">
      <dgm:prSet presAssocID="{FA3A7208-2A2D-4843-95BA-78E00BA65ADE}" presName="sibTrans" presStyleCnt="0"/>
      <dgm:spPr/>
    </dgm:pt>
    <dgm:pt modelId="{957BC1DA-7732-4DC3-B910-4752C60664D8}" type="pres">
      <dgm:prSet presAssocID="{1E1E9AC4-F7DF-43B8-99FB-26CBCF86BEDB}" presName="compNode" presStyleCnt="0"/>
      <dgm:spPr/>
    </dgm:pt>
    <dgm:pt modelId="{7ED740D0-BDE9-4B2A-B801-E7BB459B0217}" type="pres">
      <dgm:prSet presAssocID="{1E1E9AC4-F7DF-43B8-99FB-26CBCF86BEDB}" presName="bgRect" presStyleLbl="bgShp" presStyleIdx="1" presStyleCnt="7"/>
      <dgm:spPr/>
    </dgm:pt>
    <dgm:pt modelId="{E562DBEB-E7CF-4410-BD60-95ACD3B896E9}" type="pres">
      <dgm:prSet presAssocID="{1E1E9AC4-F7DF-43B8-99FB-26CBCF86BEDB}"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urprised Face with No Fill"/>
        </a:ext>
      </dgm:extLst>
    </dgm:pt>
    <dgm:pt modelId="{17C00DE0-3ED4-4D6F-8B88-299880EABDBD}" type="pres">
      <dgm:prSet presAssocID="{1E1E9AC4-F7DF-43B8-99FB-26CBCF86BEDB}" presName="spaceRect" presStyleCnt="0"/>
      <dgm:spPr/>
    </dgm:pt>
    <dgm:pt modelId="{FDF96E0D-829A-4573-99AD-1FD38A881196}" type="pres">
      <dgm:prSet presAssocID="{1E1E9AC4-F7DF-43B8-99FB-26CBCF86BEDB}" presName="parTx" presStyleLbl="revTx" presStyleIdx="1" presStyleCnt="7">
        <dgm:presLayoutVars>
          <dgm:chMax val="0"/>
          <dgm:chPref val="0"/>
        </dgm:presLayoutVars>
      </dgm:prSet>
      <dgm:spPr/>
    </dgm:pt>
    <dgm:pt modelId="{82865905-53D7-467D-BD99-6426F6C16085}" type="pres">
      <dgm:prSet presAssocID="{E1336054-4CF3-49C9-806A-F029D395C7A4}" presName="sibTrans" presStyleCnt="0"/>
      <dgm:spPr/>
    </dgm:pt>
    <dgm:pt modelId="{93B86C59-D9C1-482B-A02A-AE2F87ADF21B}" type="pres">
      <dgm:prSet presAssocID="{7ED8E1B9-DC43-4C87-B59D-D19AFDD2B4EC}" presName="compNode" presStyleCnt="0"/>
      <dgm:spPr/>
    </dgm:pt>
    <dgm:pt modelId="{C6155563-7AB7-4A96-B844-F96690D8DA8B}" type="pres">
      <dgm:prSet presAssocID="{7ED8E1B9-DC43-4C87-B59D-D19AFDD2B4EC}" presName="bgRect" presStyleLbl="bgShp" presStyleIdx="2" presStyleCnt="7"/>
      <dgm:spPr/>
    </dgm:pt>
    <dgm:pt modelId="{A0FA3C26-8E70-4449-A5AA-E18BC1131D12}" type="pres">
      <dgm:prSet presAssocID="{7ED8E1B9-DC43-4C87-B59D-D19AFDD2B4EC}"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rying Face with No Fill"/>
        </a:ext>
      </dgm:extLst>
    </dgm:pt>
    <dgm:pt modelId="{2233079B-E0B9-4450-8FE5-77C84F90B466}" type="pres">
      <dgm:prSet presAssocID="{7ED8E1B9-DC43-4C87-B59D-D19AFDD2B4EC}" presName="spaceRect" presStyleCnt="0"/>
      <dgm:spPr/>
    </dgm:pt>
    <dgm:pt modelId="{7F4A9D34-E538-4413-91A3-4106E1492C5F}" type="pres">
      <dgm:prSet presAssocID="{7ED8E1B9-DC43-4C87-B59D-D19AFDD2B4EC}" presName="parTx" presStyleLbl="revTx" presStyleIdx="2" presStyleCnt="7">
        <dgm:presLayoutVars>
          <dgm:chMax val="0"/>
          <dgm:chPref val="0"/>
        </dgm:presLayoutVars>
      </dgm:prSet>
      <dgm:spPr/>
    </dgm:pt>
    <dgm:pt modelId="{DBFD1FDB-7A94-4573-BCBA-1A20A82682F6}" type="pres">
      <dgm:prSet presAssocID="{58A29B3A-11A9-4EAE-B2F4-8382008938A8}" presName="sibTrans" presStyleCnt="0"/>
      <dgm:spPr/>
    </dgm:pt>
    <dgm:pt modelId="{C3E90406-A638-41FD-AF93-705B6E97121C}" type="pres">
      <dgm:prSet presAssocID="{C35F236E-0619-48C4-97EF-816E3700C873}" presName="compNode" presStyleCnt="0"/>
      <dgm:spPr/>
    </dgm:pt>
    <dgm:pt modelId="{F54DEA18-E028-475D-B011-A881F1CDBA4C}" type="pres">
      <dgm:prSet presAssocID="{C35F236E-0619-48C4-97EF-816E3700C873}" presName="bgRect" presStyleLbl="bgShp" presStyleIdx="3" presStyleCnt="7"/>
      <dgm:spPr/>
    </dgm:pt>
    <dgm:pt modelId="{06BDF3E9-DF6B-46F8-B412-BFBC385B1B54}" type="pres">
      <dgm:prSet presAssocID="{C35F236E-0619-48C4-97EF-816E3700C873}"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urprised Face with Solid Fill"/>
        </a:ext>
      </dgm:extLst>
    </dgm:pt>
    <dgm:pt modelId="{396F14F2-BF62-4116-B3D9-F48A23DFB808}" type="pres">
      <dgm:prSet presAssocID="{C35F236E-0619-48C4-97EF-816E3700C873}" presName="spaceRect" presStyleCnt="0"/>
      <dgm:spPr/>
    </dgm:pt>
    <dgm:pt modelId="{F2510182-93CD-453B-AED2-2BDF7C474F9F}" type="pres">
      <dgm:prSet presAssocID="{C35F236E-0619-48C4-97EF-816E3700C873}" presName="parTx" presStyleLbl="revTx" presStyleIdx="3" presStyleCnt="7">
        <dgm:presLayoutVars>
          <dgm:chMax val="0"/>
          <dgm:chPref val="0"/>
        </dgm:presLayoutVars>
      </dgm:prSet>
      <dgm:spPr/>
    </dgm:pt>
    <dgm:pt modelId="{290F5289-9216-405E-A682-E10364AEDCFB}" type="pres">
      <dgm:prSet presAssocID="{73287801-0684-4322-A73E-97BA8DACF7B0}" presName="sibTrans" presStyleCnt="0"/>
      <dgm:spPr/>
    </dgm:pt>
    <dgm:pt modelId="{FFCC671A-DE2D-4B64-8B32-EE6A52F5B682}" type="pres">
      <dgm:prSet presAssocID="{3CA8A866-73C8-4524-82F2-801F8AD4D198}" presName="compNode" presStyleCnt="0"/>
      <dgm:spPr/>
    </dgm:pt>
    <dgm:pt modelId="{28F2F5E2-C481-4B01-8772-BC9F0B7F9B52}" type="pres">
      <dgm:prSet presAssocID="{3CA8A866-73C8-4524-82F2-801F8AD4D198}" presName="bgRect" presStyleLbl="bgShp" presStyleIdx="4" presStyleCnt="7"/>
      <dgm:spPr/>
    </dgm:pt>
    <dgm:pt modelId="{7CF1D0B1-4C5F-4AE5-BC15-990F70795233}" type="pres">
      <dgm:prSet presAssocID="{3CA8A866-73C8-4524-82F2-801F8AD4D198}"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poon"/>
        </a:ext>
      </dgm:extLst>
    </dgm:pt>
    <dgm:pt modelId="{75EE7623-7D45-467B-9FA0-5C76E589C885}" type="pres">
      <dgm:prSet presAssocID="{3CA8A866-73C8-4524-82F2-801F8AD4D198}" presName="spaceRect" presStyleCnt="0"/>
      <dgm:spPr/>
    </dgm:pt>
    <dgm:pt modelId="{94ABCF30-AE4B-4B16-9670-C42D6EC4F3F5}" type="pres">
      <dgm:prSet presAssocID="{3CA8A866-73C8-4524-82F2-801F8AD4D198}" presName="parTx" presStyleLbl="revTx" presStyleIdx="4" presStyleCnt="7">
        <dgm:presLayoutVars>
          <dgm:chMax val="0"/>
          <dgm:chPref val="0"/>
        </dgm:presLayoutVars>
      </dgm:prSet>
      <dgm:spPr/>
    </dgm:pt>
    <dgm:pt modelId="{FE2475F6-DCDB-43B7-8E71-EA5F9CB83E7F}" type="pres">
      <dgm:prSet presAssocID="{2D57D428-1F07-4E54-A33B-BB4B4EA8D7E5}" presName="sibTrans" presStyleCnt="0"/>
      <dgm:spPr/>
    </dgm:pt>
    <dgm:pt modelId="{70CFBEA8-6655-44E6-BD22-31BD134A161A}" type="pres">
      <dgm:prSet presAssocID="{8FAB4072-39D1-4120-A774-D0A27B640DAA}" presName="compNode" presStyleCnt="0"/>
      <dgm:spPr/>
    </dgm:pt>
    <dgm:pt modelId="{4B7174C4-043C-4211-A630-387FA1BAF99A}" type="pres">
      <dgm:prSet presAssocID="{8FAB4072-39D1-4120-A774-D0A27B640DAA}" presName="bgRect" presStyleLbl="bgShp" presStyleIdx="5" presStyleCnt="7"/>
      <dgm:spPr/>
    </dgm:pt>
    <dgm:pt modelId="{6F45DB25-9BE9-44A2-B3C8-89BE6B309F80}" type="pres">
      <dgm:prSet presAssocID="{8FAB4072-39D1-4120-A774-D0A27B640DAA}"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Questions"/>
        </a:ext>
      </dgm:extLst>
    </dgm:pt>
    <dgm:pt modelId="{04900D66-9BC1-4B68-B9C2-8FA02E368322}" type="pres">
      <dgm:prSet presAssocID="{8FAB4072-39D1-4120-A774-D0A27B640DAA}" presName="spaceRect" presStyleCnt="0"/>
      <dgm:spPr/>
    </dgm:pt>
    <dgm:pt modelId="{D6C09285-01FF-4A24-B049-146C154EBCB8}" type="pres">
      <dgm:prSet presAssocID="{8FAB4072-39D1-4120-A774-D0A27B640DAA}" presName="parTx" presStyleLbl="revTx" presStyleIdx="5" presStyleCnt="7">
        <dgm:presLayoutVars>
          <dgm:chMax val="0"/>
          <dgm:chPref val="0"/>
        </dgm:presLayoutVars>
      </dgm:prSet>
      <dgm:spPr/>
    </dgm:pt>
    <dgm:pt modelId="{342125F8-6EEB-43E1-9D1E-EC3B0DCE253F}" type="pres">
      <dgm:prSet presAssocID="{529EB31C-8627-4835-837B-78E2AE6A6325}" presName="sibTrans" presStyleCnt="0"/>
      <dgm:spPr/>
    </dgm:pt>
    <dgm:pt modelId="{036449AE-5A4E-4EA9-9D7C-B89DA143859B}" type="pres">
      <dgm:prSet presAssocID="{51C84384-E69B-43B5-8F07-9165301DA48A}" presName="compNode" presStyleCnt="0"/>
      <dgm:spPr/>
    </dgm:pt>
    <dgm:pt modelId="{8A95D64B-B5FE-454F-A4A1-91275E26CCEC}" type="pres">
      <dgm:prSet presAssocID="{51C84384-E69B-43B5-8F07-9165301DA48A}" presName="bgRect" presStyleLbl="bgShp" presStyleIdx="6" presStyleCnt="7"/>
      <dgm:spPr/>
    </dgm:pt>
    <dgm:pt modelId="{B1DEC86F-4470-4B3D-833E-0A9029769875}" type="pres">
      <dgm:prSet presAssocID="{51C84384-E69B-43B5-8F07-9165301DA48A}"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Light Bulb and Gear"/>
        </a:ext>
      </dgm:extLst>
    </dgm:pt>
    <dgm:pt modelId="{FB07C883-DA41-4B18-BEA2-2634C9B5E0D6}" type="pres">
      <dgm:prSet presAssocID="{51C84384-E69B-43B5-8F07-9165301DA48A}" presName="spaceRect" presStyleCnt="0"/>
      <dgm:spPr/>
    </dgm:pt>
    <dgm:pt modelId="{A260B6C0-CC2E-4A53-8B54-38D22FE66E82}" type="pres">
      <dgm:prSet presAssocID="{51C84384-E69B-43B5-8F07-9165301DA48A}" presName="parTx" presStyleLbl="revTx" presStyleIdx="6" presStyleCnt="7">
        <dgm:presLayoutVars>
          <dgm:chMax val="0"/>
          <dgm:chPref val="0"/>
        </dgm:presLayoutVars>
      </dgm:prSet>
      <dgm:spPr/>
    </dgm:pt>
  </dgm:ptLst>
  <dgm:cxnLst>
    <dgm:cxn modelId="{B31ABC25-66B9-40A2-84F7-C7BA013F1B1F}" type="presOf" srcId="{1E1E9AC4-F7DF-43B8-99FB-26CBCF86BEDB}" destId="{FDF96E0D-829A-4573-99AD-1FD38A881196}" srcOrd="0" destOrd="0" presId="urn:microsoft.com/office/officeart/2018/2/layout/IconVerticalSolidList"/>
    <dgm:cxn modelId="{41B1E466-0DB8-4508-A135-406894DBA1AA}" type="presOf" srcId="{6CD134EE-5EF9-4D11-840D-1ACABA6DD751}" destId="{8C1FCA06-9F9E-4750-9E19-2162AFE15E92}" srcOrd="0" destOrd="0" presId="urn:microsoft.com/office/officeart/2018/2/layout/IconVerticalSolidList"/>
    <dgm:cxn modelId="{AC8A256B-66E9-45DA-A23C-D11C6E82DBB0}" srcId="{6CD134EE-5EF9-4D11-840D-1ACABA6DD751}" destId="{751F8CAB-22C4-493E-98E6-21593DFC88A9}" srcOrd="0" destOrd="0" parTransId="{03B95DAD-85BA-403F-B2F3-94A6CD3ACF3F}" sibTransId="{FA3A7208-2A2D-4843-95BA-78E00BA65ADE}"/>
    <dgm:cxn modelId="{2218334D-29AB-46BF-A5FC-CEDC5DAF443B}" type="presOf" srcId="{3CA8A866-73C8-4524-82F2-801F8AD4D198}" destId="{94ABCF30-AE4B-4B16-9670-C42D6EC4F3F5}" srcOrd="0" destOrd="0" presId="urn:microsoft.com/office/officeart/2018/2/layout/IconVerticalSolidList"/>
    <dgm:cxn modelId="{E7868B52-B381-4181-9918-42EF924325C9}" srcId="{6CD134EE-5EF9-4D11-840D-1ACABA6DD751}" destId="{51C84384-E69B-43B5-8F07-9165301DA48A}" srcOrd="6" destOrd="0" parTransId="{2C498DBD-F52E-4315-B7D9-2F9B8E77102D}" sibTransId="{53987146-1C5F-4536-925B-843028EB4D50}"/>
    <dgm:cxn modelId="{B6982753-0C03-4253-8F64-CEF8C3379E20}" srcId="{6CD134EE-5EF9-4D11-840D-1ACABA6DD751}" destId="{7ED8E1B9-DC43-4C87-B59D-D19AFDD2B4EC}" srcOrd="2" destOrd="0" parTransId="{F0CD5396-B0D0-484C-8E78-5E2FBB9920A3}" sibTransId="{58A29B3A-11A9-4EAE-B2F4-8382008938A8}"/>
    <dgm:cxn modelId="{5DCBCB54-E2CC-4388-933D-3E7B399A35AE}" srcId="{6CD134EE-5EF9-4D11-840D-1ACABA6DD751}" destId="{8FAB4072-39D1-4120-A774-D0A27B640DAA}" srcOrd="5" destOrd="0" parTransId="{901BA30E-3B4D-41BA-81E8-D0FF86BC5C73}" sibTransId="{529EB31C-8627-4835-837B-78E2AE6A6325}"/>
    <dgm:cxn modelId="{ACE7229A-62D7-4C01-8CF0-1DCD1851187F}" type="presOf" srcId="{751F8CAB-22C4-493E-98E6-21593DFC88A9}" destId="{BF5ABB93-B8F4-4CC7-905E-EFC1E23333E4}" srcOrd="0" destOrd="0" presId="urn:microsoft.com/office/officeart/2018/2/layout/IconVerticalSolidList"/>
    <dgm:cxn modelId="{6C9F78A9-1B95-4E48-99F2-EB0A77511A4C}" type="presOf" srcId="{7ED8E1B9-DC43-4C87-B59D-D19AFDD2B4EC}" destId="{7F4A9D34-E538-4413-91A3-4106E1492C5F}" srcOrd="0" destOrd="0" presId="urn:microsoft.com/office/officeart/2018/2/layout/IconVerticalSolidList"/>
    <dgm:cxn modelId="{2C9A00B5-AF26-4E96-B983-696468164C83}" srcId="{6CD134EE-5EF9-4D11-840D-1ACABA6DD751}" destId="{C35F236E-0619-48C4-97EF-816E3700C873}" srcOrd="3" destOrd="0" parTransId="{2959CA8B-F0D8-4B11-8733-14710A891B00}" sibTransId="{73287801-0684-4322-A73E-97BA8DACF7B0}"/>
    <dgm:cxn modelId="{9C8EBECA-6DFC-4CBA-9970-2D4E3B63B755}" srcId="{6CD134EE-5EF9-4D11-840D-1ACABA6DD751}" destId="{1E1E9AC4-F7DF-43B8-99FB-26CBCF86BEDB}" srcOrd="1" destOrd="0" parTransId="{5AE21F19-9751-4CE9-9AB5-B2A95178482B}" sibTransId="{E1336054-4CF3-49C9-806A-F029D395C7A4}"/>
    <dgm:cxn modelId="{6FA3D9DD-E509-4A07-87C7-C476E76B97E1}" type="presOf" srcId="{51C84384-E69B-43B5-8F07-9165301DA48A}" destId="{A260B6C0-CC2E-4A53-8B54-38D22FE66E82}" srcOrd="0" destOrd="0" presId="urn:microsoft.com/office/officeart/2018/2/layout/IconVerticalSolidList"/>
    <dgm:cxn modelId="{F2A8E6F6-36F9-4218-86DD-BC17EC7C92A6}" type="presOf" srcId="{C35F236E-0619-48C4-97EF-816E3700C873}" destId="{F2510182-93CD-453B-AED2-2BDF7C474F9F}" srcOrd="0" destOrd="0" presId="urn:microsoft.com/office/officeart/2018/2/layout/IconVerticalSolidList"/>
    <dgm:cxn modelId="{ABAE11F9-E2C3-4278-9C80-DCED686B52F7}" type="presOf" srcId="{8FAB4072-39D1-4120-A774-D0A27B640DAA}" destId="{D6C09285-01FF-4A24-B049-146C154EBCB8}" srcOrd="0" destOrd="0" presId="urn:microsoft.com/office/officeart/2018/2/layout/IconVerticalSolidList"/>
    <dgm:cxn modelId="{359294F9-2DB3-4E01-8E0C-5038E3D33AE6}" srcId="{6CD134EE-5EF9-4D11-840D-1ACABA6DD751}" destId="{3CA8A866-73C8-4524-82F2-801F8AD4D198}" srcOrd="4" destOrd="0" parTransId="{7271AFA9-FC3B-4B17-ADF0-F158710C2107}" sibTransId="{2D57D428-1F07-4E54-A33B-BB4B4EA8D7E5}"/>
    <dgm:cxn modelId="{121E68AA-6C02-45C2-9F63-6F33375A5502}" type="presParOf" srcId="{8C1FCA06-9F9E-4750-9E19-2162AFE15E92}" destId="{B07619D2-E033-4303-BD6F-17C482540487}" srcOrd="0" destOrd="0" presId="urn:microsoft.com/office/officeart/2018/2/layout/IconVerticalSolidList"/>
    <dgm:cxn modelId="{F5A63251-C274-4618-A152-F35F68AA4585}" type="presParOf" srcId="{B07619D2-E033-4303-BD6F-17C482540487}" destId="{5D438BA7-39AE-4658-B63F-5EBE1795D818}" srcOrd="0" destOrd="0" presId="urn:microsoft.com/office/officeart/2018/2/layout/IconVerticalSolidList"/>
    <dgm:cxn modelId="{60544A17-F3F2-4283-A522-777DCCDC91C2}" type="presParOf" srcId="{B07619D2-E033-4303-BD6F-17C482540487}" destId="{E46B83B3-5EA2-41E9-8DA2-025B30225492}" srcOrd="1" destOrd="0" presId="urn:microsoft.com/office/officeart/2018/2/layout/IconVerticalSolidList"/>
    <dgm:cxn modelId="{A76BC8F1-23F3-4817-9C0B-68336607CFD4}" type="presParOf" srcId="{B07619D2-E033-4303-BD6F-17C482540487}" destId="{CBA2CFEE-6CFE-488E-9AB3-1F3A101F3EC5}" srcOrd="2" destOrd="0" presId="urn:microsoft.com/office/officeart/2018/2/layout/IconVerticalSolidList"/>
    <dgm:cxn modelId="{D2B294D5-04E5-44AC-9825-942EFC810744}" type="presParOf" srcId="{B07619D2-E033-4303-BD6F-17C482540487}" destId="{BF5ABB93-B8F4-4CC7-905E-EFC1E23333E4}" srcOrd="3" destOrd="0" presId="urn:microsoft.com/office/officeart/2018/2/layout/IconVerticalSolidList"/>
    <dgm:cxn modelId="{26D2CAD2-00F5-4A2D-ADCE-8EF1B287427F}" type="presParOf" srcId="{8C1FCA06-9F9E-4750-9E19-2162AFE15E92}" destId="{78F426FB-63DF-4FFC-ABA4-D85A57FD5711}" srcOrd="1" destOrd="0" presId="urn:microsoft.com/office/officeart/2018/2/layout/IconVerticalSolidList"/>
    <dgm:cxn modelId="{33E75CA4-5CFC-43D5-8380-7A4346BB3836}" type="presParOf" srcId="{8C1FCA06-9F9E-4750-9E19-2162AFE15E92}" destId="{957BC1DA-7732-4DC3-B910-4752C60664D8}" srcOrd="2" destOrd="0" presId="urn:microsoft.com/office/officeart/2018/2/layout/IconVerticalSolidList"/>
    <dgm:cxn modelId="{4C21C105-A330-464F-BF72-3C0D9505159E}" type="presParOf" srcId="{957BC1DA-7732-4DC3-B910-4752C60664D8}" destId="{7ED740D0-BDE9-4B2A-B801-E7BB459B0217}" srcOrd="0" destOrd="0" presId="urn:microsoft.com/office/officeart/2018/2/layout/IconVerticalSolidList"/>
    <dgm:cxn modelId="{96EAC623-3511-4B8C-8B49-9D2C3DE4BB58}" type="presParOf" srcId="{957BC1DA-7732-4DC3-B910-4752C60664D8}" destId="{E562DBEB-E7CF-4410-BD60-95ACD3B896E9}" srcOrd="1" destOrd="0" presId="urn:microsoft.com/office/officeart/2018/2/layout/IconVerticalSolidList"/>
    <dgm:cxn modelId="{6BA7238A-5593-4C18-8D5F-7FFC033BBD97}" type="presParOf" srcId="{957BC1DA-7732-4DC3-B910-4752C60664D8}" destId="{17C00DE0-3ED4-4D6F-8B88-299880EABDBD}" srcOrd="2" destOrd="0" presId="urn:microsoft.com/office/officeart/2018/2/layout/IconVerticalSolidList"/>
    <dgm:cxn modelId="{BF80A8A5-07AE-45CD-A81C-C82243C48723}" type="presParOf" srcId="{957BC1DA-7732-4DC3-B910-4752C60664D8}" destId="{FDF96E0D-829A-4573-99AD-1FD38A881196}" srcOrd="3" destOrd="0" presId="urn:microsoft.com/office/officeart/2018/2/layout/IconVerticalSolidList"/>
    <dgm:cxn modelId="{0E468BCE-2692-43B5-B728-61A42EDCDCD1}" type="presParOf" srcId="{8C1FCA06-9F9E-4750-9E19-2162AFE15E92}" destId="{82865905-53D7-467D-BD99-6426F6C16085}" srcOrd="3" destOrd="0" presId="urn:microsoft.com/office/officeart/2018/2/layout/IconVerticalSolidList"/>
    <dgm:cxn modelId="{0808B99D-66B2-4877-A47C-CABA559DEEAA}" type="presParOf" srcId="{8C1FCA06-9F9E-4750-9E19-2162AFE15E92}" destId="{93B86C59-D9C1-482B-A02A-AE2F87ADF21B}" srcOrd="4" destOrd="0" presId="urn:microsoft.com/office/officeart/2018/2/layout/IconVerticalSolidList"/>
    <dgm:cxn modelId="{B0ED3DBA-CBF1-4160-B486-E96A9BCF5C4A}" type="presParOf" srcId="{93B86C59-D9C1-482B-A02A-AE2F87ADF21B}" destId="{C6155563-7AB7-4A96-B844-F96690D8DA8B}" srcOrd="0" destOrd="0" presId="urn:microsoft.com/office/officeart/2018/2/layout/IconVerticalSolidList"/>
    <dgm:cxn modelId="{032EBB2F-F623-4DCD-A0A6-0308BACF066E}" type="presParOf" srcId="{93B86C59-D9C1-482B-A02A-AE2F87ADF21B}" destId="{A0FA3C26-8E70-4449-A5AA-E18BC1131D12}" srcOrd="1" destOrd="0" presId="urn:microsoft.com/office/officeart/2018/2/layout/IconVerticalSolidList"/>
    <dgm:cxn modelId="{D85A9906-0A9F-4953-A735-241C192FEEB7}" type="presParOf" srcId="{93B86C59-D9C1-482B-A02A-AE2F87ADF21B}" destId="{2233079B-E0B9-4450-8FE5-77C84F90B466}" srcOrd="2" destOrd="0" presId="urn:microsoft.com/office/officeart/2018/2/layout/IconVerticalSolidList"/>
    <dgm:cxn modelId="{F35AA0D0-49A9-4961-98F6-3A3E9E1D31FE}" type="presParOf" srcId="{93B86C59-D9C1-482B-A02A-AE2F87ADF21B}" destId="{7F4A9D34-E538-4413-91A3-4106E1492C5F}" srcOrd="3" destOrd="0" presId="urn:microsoft.com/office/officeart/2018/2/layout/IconVerticalSolidList"/>
    <dgm:cxn modelId="{B163093E-1CB7-4548-B142-0C208C343C55}" type="presParOf" srcId="{8C1FCA06-9F9E-4750-9E19-2162AFE15E92}" destId="{DBFD1FDB-7A94-4573-BCBA-1A20A82682F6}" srcOrd="5" destOrd="0" presId="urn:microsoft.com/office/officeart/2018/2/layout/IconVerticalSolidList"/>
    <dgm:cxn modelId="{C3986B2D-CD3B-43C8-BE8A-CC92D818E49A}" type="presParOf" srcId="{8C1FCA06-9F9E-4750-9E19-2162AFE15E92}" destId="{C3E90406-A638-41FD-AF93-705B6E97121C}" srcOrd="6" destOrd="0" presId="urn:microsoft.com/office/officeart/2018/2/layout/IconVerticalSolidList"/>
    <dgm:cxn modelId="{D656B4A7-BAE4-41D6-8374-CC42735995B1}" type="presParOf" srcId="{C3E90406-A638-41FD-AF93-705B6E97121C}" destId="{F54DEA18-E028-475D-B011-A881F1CDBA4C}" srcOrd="0" destOrd="0" presId="urn:microsoft.com/office/officeart/2018/2/layout/IconVerticalSolidList"/>
    <dgm:cxn modelId="{A5703C2C-FF91-4CB6-9368-413D45DC8E0E}" type="presParOf" srcId="{C3E90406-A638-41FD-AF93-705B6E97121C}" destId="{06BDF3E9-DF6B-46F8-B412-BFBC385B1B54}" srcOrd="1" destOrd="0" presId="urn:microsoft.com/office/officeart/2018/2/layout/IconVerticalSolidList"/>
    <dgm:cxn modelId="{76772F2A-9DC5-489E-8A96-4AF73FFB2F8A}" type="presParOf" srcId="{C3E90406-A638-41FD-AF93-705B6E97121C}" destId="{396F14F2-BF62-4116-B3D9-F48A23DFB808}" srcOrd="2" destOrd="0" presId="urn:microsoft.com/office/officeart/2018/2/layout/IconVerticalSolidList"/>
    <dgm:cxn modelId="{559DB12C-EAB0-4AF9-8B73-AE2F4D2A433B}" type="presParOf" srcId="{C3E90406-A638-41FD-AF93-705B6E97121C}" destId="{F2510182-93CD-453B-AED2-2BDF7C474F9F}" srcOrd="3" destOrd="0" presId="urn:microsoft.com/office/officeart/2018/2/layout/IconVerticalSolidList"/>
    <dgm:cxn modelId="{5BB1594C-504F-4DE6-8C31-287171E44732}" type="presParOf" srcId="{8C1FCA06-9F9E-4750-9E19-2162AFE15E92}" destId="{290F5289-9216-405E-A682-E10364AEDCFB}" srcOrd="7" destOrd="0" presId="urn:microsoft.com/office/officeart/2018/2/layout/IconVerticalSolidList"/>
    <dgm:cxn modelId="{E1B2B176-76E1-4897-B921-0896A003880D}" type="presParOf" srcId="{8C1FCA06-9F9E-4750-9E19-2162AFE15E92}" destId="{FFCC671A-DE2D-4B64-8B32-EE6A52F5B682}" srcOrd="8" destOrd="0" presId="urn:microsoft.com/office/officeart/2018/2/layout/IconVerticalSolidList"/>
    <dgm:cxn modelId="{3FE1F90F-FCE9-489D-952B-F4C706EB6A75}" type="presParOf" srcId="{FFCC671A-DE2D-4B64-8B32-EE6A52F5B682}" destId="{28F2F5E2-C481-4B01-8772-BC9F0B7F9B52}" srcOrd="0" destOrd="0" presId="urn:microsoft.com/office/officeart/2018/2/layout/IconVerticalSolidList"/>
    <dgm:cxn modelId="{1080B2F4-445B-43BD-A498-BABC92E9B6AA}" type="presParOf" srcId="{FFCC671A-DE2D-4B64-8B32-EE6A52F5B682}" destId="{7CF1D0B1-4C5F-4AE5-BC15-990F70795233}" srcOrd="1" destOrd="0" presId="urn:microsoft.com/office/officeart/2018/2/layout/IconVerticalSolidList"/>
    <dgm:cxn modelId="{F6502C0D-5429-40F1-B8C4-2C0037FE04B8}" type="presParOf" srcId="{FFCC671A-DE2D-4B64-8B32-EE6A52F5B682}" destId="{75EE7623-7D45-467B-9FA0-5C76E589C885}" srcOrd="2" destOrd="0" presId="urn:microsoft.com/office/officeart/2018/2/layout/IconVerticalSolidList"/>
    <dgm:cxn modelId="{0995888E-D0D8-49D0-94C5-EAF0628BFA77}" type="presParOf" srcId="{FFCC671A-DE2D-4B64-8B32-EE6A52F5B682}" destId="{94ABCF30-AE4B-4B16-9670-C42D6EC4F3F5}" srcOrd="3" destOrd="0" presId="urn:microsoft.com/office/officeart/2018/2/layout/IconVerticalSolidList"/>
    <dgm:cxn modelId="{B286AC9D-2F85-495F-A424-16EC490B4E04}" type="presParOf" srcId="{8C1FCA06-9F9E-4750-9E19-2162AFE15E92}" destId="{FE2475F6-DCDB-43B7-8E71-EA5F9CB83E7F}" srcOrd="9" destOrd="0" presId="urn:microsoft.com/office/officeart/2018/2/layout/IconVerticalSolidList"/>
    <dgm:cxn modelId="{681F6A83-9546-466B-A6D5-C93C6FA19579}" type="presParOf" srcId="{8C1FCA06-9F9E-4750-9E19-2162AFE15E92}" destId="{70CFBEA8-6655-44E6-BD22-31BD134A161A}" srcOrd="10" destOrd="0" presId="urn:microsoft.com/office/officeart/2018/2/layout/IconVerticalSolidList"/>
    <dgm:cxn modelId="{0681F013-77EC-497B-B60D-5D7539D38519}" type="presParOf" srcId="{70CFBEA8-6655-44E6-BD22-31BD134A161A}" destId="{4B7174C4-043C-4211-A630-387FA1BAF99A}" srcOrd="0" destOrd="0" presId="urn:microsoft.com/office/officeart/2018/2/layout/IconVerticalSolidList"/>
    <dgm:cxn modelId="{607BE70D-4026-4470-8EED-5B3B501EF879}" type="presParOf" srcId="{70CFBEA8-6655-44E6-BD22-31BD134A161A}" destId="{6F45DB25-9BE9-44A2-B3C8-89BE6B309F80}" srcOrd="1" destOrd="0" presId="urn:microsoft.com/office/officeart/2018/2/layout/IconVerticalSolidList"/>
    <dgm:cxn modelId="{42C376DB-0156-41EA-958E-105916A0183A}" type="presParOf" srcId="{70CFBEA8-6655-44E6-BD22-31BD134A161A}" destId="{04900D66-9BC1-4B68-B9C2-8FA02E368322}" srcOrd="2" destOrd="0" presId="urn:microsoft.com/office/officeart/2018/2/layout/IconVerticalSolidList"/>
    <dgm:cxn modelId="{B9C24DC0-C78F-4A15-BCA2-2FD7C25BF4BC}" type="presParOf" srcId="{70CFBEA8-6655-44E6-BD22-31BD134A161A}" destId="{D6C09285-01FF-4A24-B049-146C154EBCB8}" srcOrd="3" destOrd="0" presId="urn:microsoft.com/office/officeart/2018/2/layout/IconVerticalSolidList"/>
    <dgm:cxn modelId="{85591C11-4146-4DD0-86B7-CF708B918D1F}" type="presParOf" srcId="{8C1FCA06-9F9E-4750-9E19-2162AFE15E92}" destId="{342125F8-6EEB-43E1-9D1E-EC3B0DCE253F}" srcOrd="11" destOrd="0" presId="urn:microsoft.com/office/officeart/2018/2/layout/IconVerticalSolidList"/>
    <dgm:cxn modelId="{358E4700-9F94-4E4C-B105-376D4B2EFD11}" type="presParOf" srcId="{8C1FCA06-9F9E-4750-9E19-2162AFE15E92}" destId="{036449AE-5A4E-4EA9-9D7C-B89DA143859B}" srcOrd="12" destOrd="0" presId="urn:microsoft.com/office/officeart/2018/2/layout/IconVerticalSolidList"/>
    <dgm:cxn modelId="{9A06A14D-1E91-43B1-B694-F43D9401E050}" type="presParOf" srcId="{036449AE-5A4E-4EA9-9D7C-B89DA143859B}" destId="{8A95D64B-B5FE-454F-A4A1-91275E26CCEC}" srcOrd="0" destOrd="0" presId="urn:microsoft.com/office/officeart/2018/2/layout/IconVerticalSolidList"/>
    <dgm:cxn modelId="{3D5B44A2-BE42-4A29-B8CB-7DA1E2A819A5}" type="presParOf" srcId="{036449AE-5A4E-4EA9-9D7C-B89DA143859B}" destId="{B1DEC86F-4470-4B3D-833E-0A9029769875}" srcOrd="1" destOrd="0" presId="urn:microsoft.com/office/officeart/2018/2/layout/IconVerticalSolidList"/>
    <dgm:cxn modelId="{F57DCB74-E034-4E7F-B287-D3058E2F7504}" type="presParOf" srcId="{036449AE-5A4E-4EA9-9D7C-B89DA143859B}" destId="{FB07C883-DA41-4B18-BEA2-2634C9B5E0D6}" srcOrd="2" destOrd="0" presId="urn:microsoft.com/office/officeart/2018/2/layout/IconVerticalSolidList"/>
    <dgm:cxn modelId="{4EAAE618-CCC6-4A53-8A36-ABF53E4DFD48}" type="presParOf" srcId="{036449AE-5A4E-4EA9-9D7C-B89DA143859B}" destId="{A260B6C0-CC2E-4A53-8B54-38D22FE66E8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9E403C-323B-465D-9995-932E6CB10519}"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9E119359-289C-4B22-BAEB-36B9832D2B42}">
      <dgm:prSet/>
      <dgm:spPr/>
      <dgm:t>
        <a:bodyPr/>
        <a:lstStyle/>
        <a:p>
          <a:r>
            <a:rPr lang="en-US"/>
            <a:t>The hard part is the doing.</a:t>
          </a:r>
        </a:p>
      </dgm:t>
    </dgm:pt>
    <dgm:pt modelId="{8048AA46-4D2B-4A0F-BD20-A8FFBB497EE6}" type="parTrans" cxnId="{B5A865AB-2966-42E8-A39A-40856B6BBC66}">
      <dgm:prSet/>
      <dgm:spPr/>
      <dgm:t>
        <a:bodyPr/>
        <a:lstStyle/>
        <a:p>
          <a:endParaRPr lang="en-US"/>
        </a:p>
      </dgm:t>
    </dgm:pt>
    <dgm:pt modelId="{FA484549-7A9B-4F6C-9E6C-FB3789E87D4D}" type="sibTrans" cxnId="{B5A865AB-2966-42E8-A39A-40856B6BBC66}">
      <dgm:prSet/>
      <dgm:spPr/>
      <dgm:t>
        <a:bodyPr/>
        <a:lstStyle/>
        <a:p>
          <a:endParaRPr lang="en-US"/>
        </a:p>
      </dgm:t>
    </dgm:pt>
    <dgm:pt modelId="{F0718002-77E4-4546-9DEE-044BD081C768}">
      <dgm:prSet/>
      <dgm:spPr/>
      <dgm:t>
        <a:bodyPr/>
        <a:lstStyle/>
        <a:p>
          <a:r>
            <a:rPr lang="en-US"/>
            <a:t>Especially when we have so many distractions, temptations and set-backs.  </a:t>
          </a:r>
        </a:p>
      </dgm:t>
    </dgm:pt>
    <dgm:pt modelId="{F9E22B5F-DD6D-4BED-AF57-76E1E063D204}" type="parTrans" cxnId="{AC1F647D-20B9-41B9-B6C7-31DF3A9CFDEB}">
      <dgm:prSet/>
      <dgm:spPr/>
      <dgm:t>
        <a:bodyPr/>
        <a:lstStyle/>
        <a:p>
          <a:endParaRPr lang="en-US"/>
        </a:p>
      </dgm:t>
    </dgm:pt>
    <dgm:pt modelId="{7D77FA6A-1504-4F61-B468-9D1E2AAEC799}" type="sibTrans" cxnId="{AC1F647D-20B9-41B9-B6C7-31DF3A9CFDEB}">
      <dgm:prSet/>
      <dgm:spPr/>
      <dgm:t>
        <a:bodyPr/>
        <a:lstStyle/>
        <a:p>
          <a:endParaRPr lang="en-US"/>
        </a:p>
      </dgm:t>
    </dgm:pt>
    <dgm:pt modelId="{20149B55-8C7C-43B6-92CE-B15551649482}" type="pres">
      <dgm:prSet presAssocID="{579E403C-323B-465D-9995-932E6CB10519}" presName="hierChild1" presStyleCnt="0">
        <dgm:presLayoutVars>
          <dgm:chPref val="1"/>
          <dgm:dir/>
          <dgm:animOne val="branch"/>
          <dgm:animLvl val="lvl"/>
          <dgm:resizeHandles/>
        </dgm:presLayoutVars>
      </dgm:prSet>
      <dgm:spPr/>
    </dgm:pt>
    <dgm:pt modelId="{A58724F9-E2F3-48FE-9A0A-0D92D30BF540}" type="pres">
      <dgm:prSet presAssocID="{9E119359-289C-4B22-BAEB-36B9832D2B42}" presName="hierRoot1" presStyleCnt="0"/>
      <dgm:spPr/>
    </dgm:pt>
    <dgm:pt modelId="{D8589D9B-528B-45AA-A917-6D2155A7FC75}" type="pres">
      <dgm:prSet presAssocID="{9E119359-289C-4B22-BAEB-36B9832D2B42}" presName="composite" presStyleCnt="0"/>
      <dgm:spPr/>
    </dgm:pt>
    <dgm:pt modelId="{59656E4F-5DD8-46BD-92C5-116AF6FC072A}" type="pres">
      <dgm:prSet presAssocID="{9E119359-289C-4B22-BAEB-36B9832D2B42}" presName="background" presStyleLbl="node0" presStyleIdx="0" presStyleCnt="2"/>
      <dgm:spPr/>
    </dgm:pt>
    <dgm:pt modelId="{2FC36E7C-1D4A-4915-AF36-3264613A368F}" type="pres">
      <dgm:prSet presAssocID="{9E119359-289C-4B22-BAEB-36B9832D2B42}" presName="text" presStyleLbl="fgAcc0" presStyleIdx="0" presStyleCnt="2">
        <dgm:presLayoutVars>
          <dgm:chPref val="3"/>
        </dgm:presLayoutVars>
      </dgm:prSet>
      <dgm:spPr/>
    </dgm:pt>
    <dgm:pt modelId="{DFAB7CD7-C996-433C-A73B-A45AA1BCFCE2}" type="pres">
      <dgm:prSet presAssocID="{9E119359-289C-4B22-BAEB-36B9832D2B42}" presName="hierChild2" presStyleCnt="0"/>
      <dgm:spPr/>
    </dgm:pt>
    <dgm:pt modelId="{3257DCC0-FABB-4CA9-B8C7-C0D0307FAD2E}" type="pres">
      <dgm:prSet presAssocID="{F0718002-77E4-4546-9DEE-044BD081C768}" presName="hierRoot1" presStyleCnt="0"/>
      <dgm:spPr/>
    </dgm:pt>
    <dgm:pt modelId="{ABAB9336-445E-4D1C-A24B-3FB4D31AB530}" type="pres">
      <dgm:prSet presAssocID="{F0718002-77E4-4546-9DEE-044BD081C768}" presName="composite" presStyleCnt="0"/>
      <dgm:spPr/>
    </dgm:pt>
    <dgm:pt modelId="{4CE07296-885B-40A5-A7D7-A3E40C87EB71}" type="pres">
      <dgm:prSet presAssocID="{F0718002-77E4-4546-9DEE-044BD081C768}" presName="background" presStyleLbl="node0" presStyleIdx="1" presStyleCnt="2"/>
      <dgm:spPr/>
    </dgm:pt>
    <dgm:pt modelId="{27C78DF1-5469-4D1B-BB53-CB132D76B436}" type="pres">
      <dgm:prSet presAssocID="{F0718002-77E4-4546-9DEE-044BD081C768}" presName="text" presStyleLbl="fgAcc0" presStyleIdx="1" presStyleCnt="2">
        <dgm:presLayoutVars>
          <dgm:chPref val="3"/>
        </dgm:presLayoutVars>
      </dgm:prSet>
      <dgm:spPr/>
    </dgm:pt>
    <dgm:pt modelId="{0119470D-A90C-4F59-B9B4-A9A34CBA2AEA}" type="pres">
      <dgm:prSet presAssocID="{F0718002-77E4-4546-9DEE-044BD081C768}" presName="hierChild2" presStyleCnt="0"/>
      <dgm:spPr/>
    </dgm:pt>
  </dgm:ptLst>
  <dgm:cxnLst>
    <dgm:cxn modelId="{AC1F647D-20B9-41B9-B6C7-31DF3A9CFDEB}" srcId="{579E403C-323B-465D-9995-932E6CB10519}" destId="{F0718002-77E4-4546-9DEE-044BD081C768}" srcOrd="1" destOrd="0" parTransId="{F9E22B5F-DD6D-4BED-AF57-76E1E063D204}" sibTransId="{7D77FA6A-1504-4F61-B468-9D1E2AAEC799}"/>
    <dgm:cxn modelId="{0589EB8A-009F-4F11-B867-ABF58B01EFB0}" type="presOf" srcId="{579E403C-323B-465D-9995-932E6CB10519}" destId="{20149B55-8C7C-43B6-92CE-B15551649482}" srcOrd="0" destOrd="0" presId="urn:microsoft.com/office/officeart/2005/8/layout/hierarchy1"/>
    <dgm:cxn modelId="{C695D98F-56D3-481A-A354-482A8F00713E}" type="presOf" srcId="{F0718002-77E4-4546-9DEE-044BD081C768}" destId="{27C78DF1-5469-4D1B-BB53-CB132D76B436}" srcOrd="0" destOrd="0" presId="urn:microsoft.com/office/officeart/2005/8/layout/hierarchy1"/>
    <dgm:cxn modelId="{B5A865AB-2966-42E8-A39A-40856B6BBC66}" srcId="{579E403C-323B-465D-9995-932E6CB10519}" destId="{9E119359-289C-4B22-BAEB-36B9832D2B42}" srcOrd="0" destOrd="0" parTransId="{8048AA46-4D2B-4A0F-BD20-A8FFBB497EE6}" sibTransId="{FA484549-7A9B-4F6C-9E6C-FB3789E87D4D}"/>
    <dgm:cxn modelId="{7CA724B8-1DE2-4DAA-83BF-768A8921335B}" type="presOf" srcId="{9E119359-289C-4B22-BAEB-36B9832D2B42}" destId="{2FC36E7C-1D4A-4915-AF36-3264613A368F}" srcOrd="0" destOrd="0" presId="urn:microsoft.com/office/officeart/2005/8/layout/hierarchy1"/>
    <dgm:cxn modelId="{E32C2CF1-0560-4A3A-B5AA-3E1E50580AC1}" type="presParOf" srcId="{20149B55-8C7C-43B6-92CE-B15551649482}" destId="{A58724F9-E2F3-48FE-9A0A-0D92D30BF540}" srcOrd="0" destOrd="0" presId="urn:microsoft.com/office/officeart/2005/8/layout/hierarchy1"/>
    <dgm:cxn modelId="{A051CC49-044E-4159-ADA3-F54CA2FAE588}" type="presParOf" srcId="{A58724F9-E2F3-48FE-9A0A-0D92D30BF540}" destId="{D8589D9B-528B-45AA-A917-6D2155A7FC75}" srcOrd="0" destOrd="0" presId="urn:microsoft.com/office/officeart/2005/8/layout/hierarchy1"/>
    <dgm:cxn modelId="{5AEF31D7-9F2C-4C62-8425-AFEC83465FFC}" type="presParOf" srcId="{D8589D9B-528B-45AA-A917-6D2155A7FC75}" destId="{59656E4F-5DD8-46BD-92C5-116AF6FC072A}" srcOrd="0" destOrd="0" presId="urn:microsoft.com/office/officeart/2005/8/layout/hierarchy1"/>
    <dgm:cxn modelId="{D6CEF8A4-DEAF-405B-8281-CF0715CB3CA6}" type="presParOf" srcId="{D8589D9B-528B-45AA-A917-6D2155A7FC75}" destId="{2FC36E7C-1D4A-4915-AF36-3264613A368F}" srcOrd="1" destOrd="0" presId="urn:microsoft.com/office/officeart/2005/8/layout/hierarchy1"/>
    <dgm:cxn modelId="{580FACE1-2F0D-46AA-BCA1-CB06EE90DDE2}" type="presParOf" srcId="{A58724F9-E2F3-48FE-9A0A-0D92D30BF540}" destId="{DFAB7CD7-C996-433C-A73B-A45AA1BCFCE2}" srcOrd="1" destOrd="0" presId="urn:microsoft.com/office/officeart/2005/8/layout/hierarchy1"/>
    <dgm:cxn modelId="{AF640F21-4264-42CD-8CAE-F773D7140845}" type="presParOf" srcId="{20149B55-8C7C-43B6-92CE-B15551649482}" destId="{3257DCC0-FABB-4CA9-B8C7-C0D0307FAD2E}" srcOrd="1" destOrd="0" presId="urn:microsoft.com/office/officeart/2005/8/layout/hierarchy1"/>
    <dgm:cxn modelId="{C3B2E3F2-BEF4-48D7-A756-F7234E95EFB4}" type="presParOf" srcId="{3257DCC0-FABB-4CA9-B8C7-C0D0307FAD2E}" destId="{ABAB9336-445E-4D1C-A24B-3FB4D31AB530}" srcOrd="0" destOrd="0" presId="urn:microsoft.com/office/officeart/2005/8/layout/hierarchy1"/>
    <dgm:cxn modelId="{55672045-A962-4E3C-BB2C-C43B6F081A63}" type="presParOf" srcId="{ABAB9336-445E-4D1C-A24B-3FB4D31AB530}" destId="{4CE07296-885B-40A5-A7D7-A3E40C87EB71}" srcOrd="0" destOrd="0" presId="urn:microsoft.com/office/officeart/2005/8/layout/hierarchy1"/>
    <dgm:cxn modelId="{BAF6A8B5-DC80-4E2C-A237-76FAB9920982}" type="presParOf" srcId="{ABAB9336-445E-4D1C-A24B-3FB4D31AB530}" destId="{27C78DF1-5469-4D1B-BB53-CB132D76B436}" srcOrd="1" destOrd="0" presId="urn:microsoft.com/office/officeart/2005/8/layout/hierarchy1"/>
    <dgm:cxn modelId="{44C75594-0269-46B6-87B2-38CE8B2EA740}" type="presParOf" srcId="{3257DCC0-FABB-4CA9-B8C7-C0D0307FAD2E}" destId="{0119470D-A90C-4F59-B9B4-A9A34CBA2AE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43B275-9D97-4DB1-8BE0-E023A41EB41A}" type="doc">
      <dgm:prSet loTypeId="urn:microsoft.com/office/officeart/2005/8/layout/matrix3" loCatId="matrix" qsTypeId="urn:microsoft.com/office/officeart/2005/8/quickstyle/simple1" qsCatId="simple" csTypeId="urn:microsoft.com/office/officeart/2005/8/colors/colorful5" csCatId="colorful"/>
      <dgm:spPr/>
      <dgm:t>
        <a:bodyPr/>
        <a:lstStyle/>
        <a:p>
          <a:endParaRPr lang="en-US"/>
        </a:p>
      </dgm:t>
    </dgm:pt>
    <dgm:pt modelId="{6EB709F1-CFD2-4F17-B730-873AB81E150C}">
      <dgm:prSet/>
      <dgm:spPr/>
      <dgm:t>
        <a:bodyPr/>
        <a:lstStyle/>
        <a:p>
          <a:r>
            <a:rPr lang="en-US"/>
            <a:t>Step 1.</a:t>
          </a:r>
        </a:p>
      </dgm:t>
    </dgm:pt>
    <dgm:pt modelId="{818152A4-CC31-4EAB-906B-29F449B15044}" type="parTrans" cxnId="{C31545FA-0397-41C0-AEAD-B75E2A8AB7BF}">
      <dgm:prSet/>
      <dgm:spPr/>
      <dgm:t>
        <a:bodyPr/>
        <a:lstStyle/>
        <a:p>
          <a:endParaRPr lang="en-US"/>
        </a:p>
      </dgm:t>
    </dgm:pt>
    <dgm:pt modelId="{D27F45C1-F7DE-4B54-9275-E869A33719F9}" type="sibTrans" cxnId="{C31545FA-0397-41C0-AEAD-B75E2A8AB7BF}">
      <dgm:prSet/>
      <dgm:spPr/>
      <dgm:t>
        <a:bodyPr/>
        <a:lstStyle/>
        <a:p>
          <a:endParaRPr lang="en-US"/>
        </a:p>
      </dgm:t>
    </dgm:pt>
    <dgm:pt modelId="{0A8CC1A8-227D-4622-B857-3640ABCBD53F}">
      <dgm:prSet/>
      <dgm:spPr/>
      <dgm:t>
        <a:bodyPr/>
        <a:lstStyle/>
        <a:p>
          <a:r>
            <a:rPr lang="en-US"/>
            <a:t>Understanding your core needs and wants is the short cut to satisfaction and fulfilment.</a:t>
          </a:r>
        </a:p>
      </dgm:t>
    </dgm:pt>
    <dgm:pt modelId="{C8066429-2189-4CFC-A4BE-A5CB14C7B7C7}" type="parTrans" cxnId="{A94E9AB3-139C-45E8-8DBE-E8796CBC1B40}">
      <dgm:prSet/>
      <dgm:spPr/>
      <dgm:t>
        <a:bodyPr/>
        <a:lstStyle/>
        <a:p>
          <a:endParaRPr lang="en-US"/>
        </a:p>
      </dgm:t>
    </dgm:pt>
    <dgm:pt modelId="{EF9C4791-352C-41C9-8176-9C5A4D950845}" type="sibTrans" cxnId="{A94E9AB3-139C-45E8-8DBE-E8796CBC1B40}">
      <dgm:prSet/>
      <dgm:spPr/>
      <dgm:t>
        <a:bodyPr/>
        <a:lstStyle/>
        <a:p>
          <a:endParaRPr lang="en-US"/>
        </a:p>
      </dgm:t>
    </dgm:pt>
    <dgm:pt modelId="{02C0D9FE-28D8-43C8-ABE7-4138FFFC6CFF}">
      <dgm:prSet/>
      <dgm:spPr/>
      <dgm:t>
        <a:bodyPr/>
        <a:lstStyle/>
        <a:p>
          <a:r>
            <a:rPr lang="en-US"/>
            <a:t>Step 2</a:t>
          </a:r>
        </a:p>
      </dgm:t>
    </dgm:pt>
    <dgm:pt modelId="{B776AE17-8E5F-4DA6-8584-1F4C9536FF3C}" type="parTrans" cxnId="{5B6656B4-9CDE-473F-9506-F43C93257E58}">
      <dgm:prSet/>
      <dgm:spPr/>
      <dgm:t>
        <a:bodyPr/>
        <a:lstStyle/>
        <a:p>
          <a:endParaRPr lang="en-US"/>
        </a:p>
      </dgm:t>
    </dgm:pt>
    <dgm:pt modelId="{CEFCA635-AABE-41CD-BC5D-9CCB0C7BB7CE}" type="sibTrans" cxnId="{5B6656B4-9CDE-473F-9506-F43C93257E58}">
      <dgm:prSet/>
      <dgm:spPr/>
      <dgm:t>
        <a:bodyPr/>
        <a:lstStyle/>
        <a:p>
          <a:endParaRPr lang="en-US"/>
        </a:p>
      </dgm:t>
    </dgm:pt>
    <dgm:pt modelId="{7990715A-FB42-4FFF-A37F-2C14117D7861}">
      <dgm:prSet/>
      <dgm:spPr/>
      <dgm:t>
        <a:bodyPr/>
        <a:lstStyle/>
        <a:p>
          <a:r>
            <a:rPr lang="en-US"/>
            <a:t>The next part is to learn how to satisfy your core needs and wants so you can maximize the feeling of satisfaction and fulfillment. </a:t>
          </a:r>
        </a:p>
      </dgm:t>
    </dgm:pt>
    <dgm:pt modelId="{98D71B76-1DD7-40A7-AC19-03E270AAEBB7}" type="parTrans" cxnId="{18BBC41F-1BA4-447A-93B7-B2840EDD98EF}">
      <dgm:prSet/>
      <dgm:spPr/>
      <dgm:t>
        <a:bodyPr/>
        <a:lstStyle/>
        <a:p>
          <a:endParaRPr lang="en-US"/>
        </a:p>
      </dgm:t>
    </dgm:pt>
    <dgm:pt modelId="{3FBCF059-7C30-4E62-BEFC-FC85B21FBFAB}" type="sibTrans" cxnId="{18BBC41F-1BA4-447A-93B7-B2840EDD98EF}">
      <dgm:prSet/>
      <dgm:spPr/>
      <dgm:t>
        <a:bodyPr/>
        <a:lstStyle/>
        <a:p>
          <a:endParaRPr lang="en-US"/>
        </a:p>
      </dgm:t>
    </dgm:pt>
    <dgm:pt modelId="{B3D04BC4-4783-4422-BD9D-CE3E0B678665}" type="pres">
      <dgm:prSet presAssocID="{9343B275-9D97-4DB1-8BE0-E023A41EB41A}" presName="matrix" presStyleCnt="0">
        <dgm:presLayoutVars>
          <dgm:chMax val="1"/>
          <dgm:dir/>
          <dgm:resizeHandles val="exact"/>
        </dgm:presLayoutVars>
      </dgm:prSet>
      <dgm:spPr/>
    </dgm:pt>
    <dgm:pt modelId="{EB838482-3249-43C6-A26D-AD7FEF35E623}" type="pres">
      <dgm:prSet presAssocID="{9343B275-9D97-4DB1-8BE0-E023A41EB41A}" presName="diamond" presStyleLbl="bgShp" presStyleIdx="0" presStyleCnt="1"/>
      <dgm:spPr/>
    </dgm:pt>
    <dgm:pt modelId="{0A503DCD-F53A-4C7F-9F53-F2B7B6706372}" type="pres">
      <dgm:prSet presAssocID="{9343B275-9D97-4DB1-8BE0-E023A41EB41A}" presName="quad1" presStyleLbl="node1" presStyleIdx="0" presStyleCnt="4">
        <dgm:presLayoutVars>
          <dgm:chMax val="0"/>
          <dgm:chPref val="0"/>
          <dgm:bulletEnabled val="1"/>
        </dgm:presLayoutVars>
      </dgm:prSet>
      <dgm:spPr/>
    </dgm:pt>
    <dgm:pt modelId="{2DBD42F6-5A02-4DCD-8707-678DC6D2AE2E}" type="pres">
      <dgm:prSet presAssocID="{9343B275-9D97-4DB1-8BE0-E023A41EB41A}" presName="quad2" presStyleLbl="node1" presStyleIdx="1" presStyleCnt="4">
        <dgm:presLayoutVars>
          <dgm:chMax val="0"/>
          <dgm:chPref val="0"/>
          <dgm:bulletEnabled val="1"/>
        </dgm:presLayoutVars>
      </dgm:prSet>
      <dgm:spPr/>
    </dgm:pt>
    <dgm:pt modelId="{404BF067-11EA-4B68-87CA-7C793D3C1E50}" type="pres">
      <dgm:prSet presAssocID="{9343B275-9D97-4DB1-8BE0-E023A41EB41A}" presName="quad3" presStyleLbl="node1" presStyleIdx="2" presStyleCnt="4">
        <dgm:presLayoutVars>
          <dgm:chMax val="0"/>
          <dgm:chPref val="0"/>
          <dgm:bulletEnabled val="1"/>
        </dgm:presLayoutVars>
      </dgm:prSet>
      <dgm:spPr/>
    </dgm:pt>
    <dgm:pt modelId="{71ADD72A-5914-491A-9EFB-2B6436EF9513}" type="pres">
      <dgm:prSet presAssocID="{9343B275-9D97-4DB1-8BE0-E023A41EB41A}" presName="quad4" presStyleLbl="node1" presStyleIdx="3" presStyleCnt="4">
        <dgm:presLayoutVars>
          <dgm:chMax val="0"/>
          <dgm:chPref val="0"/>
          <dgm:bulletEnabled val="1"/>
        </dgm:presLayoutVars>
      </dgm:prSet>
      <dgm:spPr/>
    </dgm:pt>
  </dgm:ptLst>
  <dgm:cxnLst>
    <dgm:cxn modelId="{18BBC41F-1BA4-447A-93B7-B2840EDD98EF}" srcId="{9343B275-9D97-4DB1-8BE0-E023A41EB41A}" destId="{7990715A-FB42-4FFF-A37F-2C14117D7861}" srcOrd="3" destOrd="0" parTransId="{98D71B76-1DD7-40A7-AC19-03E270AAEBB7}" sibTransId="{3FBCF059-7C30-4E62-BEFC-FC85B21FBFAB}"/>
    <dgm:cxn modelId="{A0484230-439F-4191-B4FC-574266555317}" type="presOf" srcId="{7990715A-FB42-4FFF-A37F-2C14117D7861}" destId="{71ADD72A-5914-491A-9EFB-2B6436EF9513}" srcOrd="0" destOrd="0" presId="urn:microsoft.com/office/officeart/2005/8/layout/matrix3"/>
    <dgm:cxn modelId="{9843D55B-6A39-4B0F-86D5-BA45454CABB6}" type="presOf" srcId="{0A8CC1A8-227D-4622-B857-3640ABCBD53F}" destId="{2DBD42F6-5A02-4DCD-8707-678DC6D2AE2E}" srcOrd="0" destOrd="0" presId="urn:microsoft.com/office/officeart/2005/8/layout/matrix3"/>
    <dgm:cxn modelId="{6880C47B-8FD5-41A3-9B86-CACAB3B8EE01}" type="presOf" srcId="{02C0D9FE-28D8-43C8-ABE7-4138FFFC6CFF}" destId="{404BF067-11EA-4B68-87CA-7C793D3C1E50}" srcOrd="0" destOrd="0" presId="urn:microsoft.com/office/officeart/2005/8/layout/matrix3"/>
    <dgm:cxn modelId="{A94E9AB3-139C-45E8-8DBE-E8796CBC1B40}" srcId="{9343B275-9D97-4DB1-8BE0-E023A41EB41A}" destId="{0A8CC1A8-227D-4622-B857-3640ABCBD53F}" srcOrd="1" destOrd="0" parTransId="{C8066429-2189-4CFC-A4BE-A5CB14C7B7C7}" sibTransId="{EF9C4791-352C-41C9-8176-9C5A4D950845}"/>
    <dgm:cxn modelId="{5B6656B4-9CDE-473F-9506-F43C93257E58}" srcId="{9343B275-9D97-4DB1-8BE0-E023A41EB41A}" destId="{02C0D9FE-28D8-43C8-ABE7-4138FFFC6CFF}" srcOrd="2" destOrd="0" parTransId="{B776AE17-8E5F-4DA6-8584-1F4C9536FF3C}" sibTransId="{CEFCA635-AABE-41CD-BC5D-9CCB0C7BB7CE}"/>
    <dgm:cxn modelId="{8D3519CD-9909-4C3C-9C9C-67AD6194D7B3}" type="presOf" srcId="{9343B275-9D97-4DB1-8BE0-E023A41EB41A}" destId="{B3D04BC4-4783-4422-BD9D-CE3E0B678665}" srcOrd="0" destOrd="0" presId="urn:microsoft.com/office/officeart/2005/8/layout/matrix3"/>
    <dgm:cxn modelId="{C31545FA-0397-41C0-AEAD-B75E2A8AB7BF}" srcId="{9343B275-9D97-4DB1-8BE0-E023A41EB41A}" destId="{6EB709F1-CFD2-4F17-B730-873AB81E150C}" srcOrd="0" destOrd="0" parTransId="{818152A4-CC31-4EAB-906B-29F449B15044}" sibTransId="{D27F45C1-F7DE-4B54-9275-E869A33719F9}"/>
    <dgm:cxn modelId="{7F900FFC-6020-43D0-A608-C0457E753D24}" type="presOf" srcId="{6EB709F1-CFD2-4F17-B730-873AB81E150C}" destId="{0A503DCD-F53A-4C7F-9F53-F2B7B6706372}" srcOrd="0" destOrd="0" presId="urn:microsoft.com/office/officeart/2005/8/layout/matrix3"/>
    <dgm:cxn modelId="{9CD257EB-9101-4711-B816-87CBF4DF0F39}" type="presParOf" srcId="{B3D04BC4-4783-4422-BD9D-CE3E0B678665}" destId="{EB838482-3249-43C6-A26D-AD7FEF35E623}" srcOrd="0" destOrd="0" presId="urn:microsoft.com/office/officeart/2005/8/layout/matrix3"/>
    <dgm:cxn modelId="{735CC098-43FD-4506-B8AC-DB72EEB4C36D}" type="presParOf" srcId="{B3D04BC4-4783-4422-BD9D-CE3E0B678665}" destId="{0A503DCD-F53A-4C7F-9F53-F2B7B6706372}" srcOrd="1" destOrd="0" presId="urn:microsoft.com/office/officeart/2005/8/layout/matrix3"/>
    <dgm:cxn modelId="{BED218F9-EAE7-451A-9224-B14F260F713D}" type="presParOf" srcId="{B3D04BC4-4783-4422-BD9D-CE3E0B678665}" destId="{2DBD42F6-5A02-4DCD-8707-678DC6D2AE2E}" srcOrd="2" destOrd="0" presId="urn:microsoft.com/office/officeart/2005/8/layout/matrix3"/>
    <dgm:cxn modelId="{72255883-8AC4-453F-8D01-6813D3562A2F}" type="presParOf" srcId="{B3D04BC4-4783-4422-BD9D-CE3E0B678665}" destId="{404BF067-11EA-4B68-87CA-7C793D3C1E50}" srcOrd="3" destOrd="0" presId="urn:microsoft.com/office/officeart/2005/8/layout/matrix3"/>
    <dgm:cxn modelId="{A7932F07-9F8B-43F4-B67B-9D204EAA7278}" type="presParOf" srcId="{B3D04BC4-4783-4422-BD9D-CE3E0B678665}" destId="{71ADD72A-5914-491A-9EFB-2B6436EF9513}"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479B66-4DFA-4DCA-99E5-6C73716D35CA}"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1C907CF4-94DD-45E1-90B5-702B1B07D196}">
      <dgm:prSet/>
      <dgm:spPr/>
      <dgm:t>
        <a:bodyPr/>
        <a:lstStyle/>
        <a:p>
          <a:r>
            <a:rPr lang="en-US"/>
            <a:t>It feels better</a:t>
          </a:r>
        </a:p>
      </dgm:t>
    </dgm:pt>
    <dgm:pt modelId="{5F7D3960-73CF-4D01-A817-990B5331DDD9}" type="parTrans" cxnId="{6323524A-77EE-4EAF-9575-DC987120576D}">
      <dgm:prSet/>
      <dgm:spPr/>
      <dgm:t>
        <a:bodyPr/>
        <a:lstStyle/>
        <a:p>
          <a:endParaRPr lang="en-US"/>
        </a:p>
      </dgm:t>
    </dgm:pt>
    <dgm:pt modelId="{5E16D583-C8A0-4A88-A1D4-5FFE026C3E91}" type="sibTrans" cxnId="{6323524A-77EE-4EAF-9575-DC987120576D}">
      <dgm:prSet/>
      <dgm:spPr/>
      <dgm:t>
        <a:bodyPr/>
        <a:lstStyle/>
        <a:p>
          <a:endParaRPr lang="en-US"/>
        </a:p>
      </dgm:t>
    </dgm:pt>
    <dgm:pt modelId="{BBAC11E1-CB5A-46E9-8D24-DD60B4D49CF3}">
      <dgm:prSet/>
      <dgm:spPr/>
      <dgm:t>
        <a:bodyPr/>
        <a:lstStyle/>
        <a:p>
          <a:r>
            <a:rPr lang="en-US"/>
            <a:t>So you can thrive and flourish.</a:t>
          </a:r>
        </a:p>
      </dgm:t>
    </dgm:pt>
    <dgm:pt modelId="{AA6E617E-6AF1-4CAF-B5FB-F1B0DCF787D7}" type="parTrans" cxnId="{F47902EA-01B8-4D25-B783-21F0B4EC4916}">
      <dgm:prSet/>
      <dgm:spPr/>
      <dgm:t>
        <a:bodyPr/>
        <a:lstStyle/>
        <a:p>
          <a:endParaRPr lang="en-US"/>
        </a:p>
      </dgm:t>
    </dgm:pt>
    <dgm:pt modelId="{DF35B25A-34AB-453F-9B6F-55E0E67FF3A0}" type="sibTrans" cxnId="{F47902EA-01B8-4D25-B783-21F0B4EC4916}">
      <dgm:prSet/>
      <dgm:spPr/>
      <dgm:t>
        <a:bodyPr/>
        <a:lstStyle/>
        <a:p>
          <a:endParaRPr lang="en-US"/>
        </a:p>
      </dgm:t>
    </dgm:pt>
    <dgm:pt modelId="{A8A1D97B-5D1D-4D54-BE49-170AAC45C6DF}" type="pres">
      <dgm:prSet presAssocID="{37479B66-4DFA-4DCA-99E5-6C73716D35CA}" presName="linear" presStyleCnt="0">
        <dgm:presLayoutVars>
          <dgm:animLvl val="lvl"/>
          <dgm:resizeHandles val="exact"/>
        </dgm:presLayoutVars>
      </dgm:prSet>
      <dgm:spPr/>
    </dgm:pt>
    <dgm:pt modelId="{8AA68F28-91CA-4D7E-A0CA-FC51FAB276BF}" type="pres">
      <dgm:prSet presAssocID="{1C907CF4-94DD-45E1-90B5-702B1B07D196}" presName="parentText" presStyleLbl="node1" presStyleIdx="0" presStyleCnt="2">
        <dgm:presLayoutVars>
          <dgm:chMax val="0"/>
          <dgm:bulletEnabled val="1"/>
        </dgm:presLayoutVars>
      </dgm:prSet>
      <dgm:spPr/>
    </dgm:pt>
    <dgm:pt modelId="{5668113C-9634-4884-BB4D-841ADF5FAD92}" type="pres">
      <dgm:prSet presAssocID="{5E16D583-C8A0-4A88-A1D4-5FFE026C3E91}" presName="spacer" presStyleCnt="0"/>
      <dgm:spPr/>
    </dgm:pt>
    <dgm:pt modelId="{EE29E587-C7CE-4E04-B6AA-0D45EC08960E}" type="pres">
      <dgm:prSet presAssocID="{BBAC11E1-CB5A-46E9-8D24-DD60B4D49CF3}" presName="parentText" presStyleLbl="node1" presStyleIdx="1" presStyleCnt="2">
        <dgm:presLayoutVars>
          <dgm:chMax val="0"/>
          <dgm:bulletEnabled val="1"/>
        </dgm:presLayoutVars>
      </dgm:prSet>
      <dgm:spPr/>
    </dgm:pt>
  </dgm:ptLst>
  <dgm:cxnLst>
    <dgm:cxn modelId="{BF1A1925-9771-4137-A4D8-4ABEB64E0405}" type="presOf" srcId="{BBAC11E1-CB5A-46E9-8D24-DD60B4D49CF3}" destId="{EE29E587-C7CE-4E04-B6AA-0D45EC08960E}" srcOrd="0" destOrd="0" presId="urn:microsoft.com/office/officeart/2005/8/layout/vList2"/>
    <dgm:cxn modelId="{6323524A-77EE-4EAF-9575-DC987120576D}" srcId="{37479B66-4DFA-4DCA-99E5-6C73716D35CA}" destId="{1C907CF4-94DD-45E1-90B5-702B1B07D196}" srcOrd="0" destOrd="0" parTransId="{5F7D3960-73CF-4D01-A817-990B5331DDD9}" sibTransId="{5E16D583-C8A0-4A88-A1D4-5FFE026C3E91}"/>
    <dgm:cxn modelId="{C011A38D-1F2D-4DFD-9DE7-9A062D63485C}" type="presOf" srcId="{1C907CF4-94DD-45E1-90B5-702B1B07D196}" destId="{8AA68F28-91CA-4D7E-A0CA-FC51FAB276BF}" srcOrd="0" destOrd="0" presId="urn:microsoft.com/office/officeart/2005/8/layout/vList2"/>
    <dgm:cxn modelId="{30EA30DF-1B75-4F9B-98D0-114100B30E78}" type="presOf" srcId="{37479B66-4DFA-4DCA-99E5-6C73716D35CA}" destId="{A8A1D97B-5D1D-4D54-BE49-170AAC45C6DF}" srcOrd="0" destOrd="0" presId="urn:microsoft.com/office/officeart/2005/8/layout/vList2"/>
    <dgm:cxn modelId="{F47902EA-01B8-4D25-B783-21F0B4EC4916}" srcId="{37479B66-4DFA-4DCA-99E5-6C73716D35CA}" destId="{BBAC11E1-CB5A-46E9-8D24-DD60B4D49CF3}" srcOrd="1" destOrd="0" parTransId="{AA6E617E-6AF1-4CAF-B5FB-F1B0DCF787D7}" sibTransId="{DF35B25A-34AB-453F-9B6F-55E0E67FF3A0}"/>
    <dgm:cxn modelId="{DD508573-165D-484F-BBAC-5ACF75E7977C}" type="presParOf" srcId="{A8A1D97B-5D1D-4D54-BE49-170AAC45C6DF}" destId="{8AA68F28-91CA-4D7E-A0CA-FC51FAB276BF}" srcOrd="0" destOrd="0" presId="urn:microsoft.com/office/officeart/2005/8/layout/vList2"/>
    <dgm:cxn modelId="{BC309A64-9AEF-4A76-9850-C4C844CA9797}" type="presParOf" srcId="{A8A1D97B-5D1D-4D54-BE49-170AAC45C6DF}" destId="{5668113C-9634-4884-BB4D-841ADF5FAD92}" srcOrd="1" destOrd="0" presId="urn:microsoft.com/office/officeart/2005/8/layout/vList2"/>
    <dgm:cxn modelId="{C27EEBB2-C7A0-4E02-881F-E9CF99D57376}" type="presParOf" srcId="{A8A1D97B-5D1D-4D54-BE49-170AAC45C6DF}" destId="{EE29E587-C7CE-4E04-B6AA-0D45EC08960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CCE4FE-EE39-4EC2-B735-50CA0D0908B5}"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D53C52E0-48FE-4CB8-BC7E-D39E4B3168F2}">
      <dgm:prSet/>
      <dgm:spPr/>
      <dgm:t>
        <a:bodyPr/>
        <a:lstStyle/>
        <a:p>
          <a:r>
            <a:rPr lang="en-US"/>
            <a:t>You need a regime of improving your mental, emotional and physical well being every day.  </a:t>
          </a:r>
        </a:p>
      </dgm:t>
    </dgm:pt>
    <dgm:pt modelId="{E5D4DF49-F255-449D-BD6B-06ACEE8AD4EA}" type="parTrans" cxnId="{F40ECA48-23EC-4235-B8F9-BF2A10DAFF13}">
      <dgm:prSet/>
      <dgm:spPr/>
      <dgm:t>
        <a:bodyPr/>
        <a:lstStyle/>
        <a:p>
          <a:endParaRPr lang="en-US"/>
        </a:p>
      </dgm:t>
    </dgm:pt>
    <dgm:pt modelId="{A9FE234D-19A6-4B6F-BDE7-24AE5B0BFD46}" type="sibTrans" cxnId="{F40ECA48-23EC-4235-B8F9-BF2A10DAFF13}">
      <dgm:prSet/>
      <dgm:spPr/>
      <dgm:t>
        <a:bodyPr/>
        <a:lstStyle/>
        <a:p>
          <a:endParaRPr lang="en-US"/>
        </a:p>
      </dgm:t>
    </dgm:pt>
    <dgm:pt modelId="{2810240C-DEFB-4D56-A925-1ECD1263E830}">
      <dgm:prSet/>
      <dgm:spPr/>
      <dgm:t>
        <a:bodyPr/>
        <a:lstStyle/>
        <a:p>
          <a:r>
            <a:rPr lang="en-US"/>
            <a:t>It’s the practice of improving your satisfaction and fulfillment everyday that helps you feel the best you can in the life you’re living.</a:t>
          </a:r>
        </a:p>
      </dgm:t>
    </dgm:pt>
    <dgm:pt modelId="{6FD7AD73-77B8-4B0A-BA89-A17468C7BC1F}" type="parTrans" cxnId="{08AA48F3-5EF6-440F-9189-6A7115663130}">
      <dgm:prSet/>
      <dgm:spPr/>
      <dgm:t>
        <a:bodyPr/>
        <a:lstStyle/>
        <a:p>
          <a:endParaRPr lang="en-US"/>
        </a:p>
      </dgm:t>
    </dgm:pt>
    <dgm:pt modelId="{8A0B553C-6574-441E-A613-CB8FD9F38521}" type="sibTrans" cxnId="{08AA48F3-5EF6-440F-9189-6A7115663130}">
      <dgm:prSet/>
      <dgm:spPr/>
      <dgm:t>
        <a:bodyPr/>
        <a:lstStyle/>
        <a:p>
          <a:endParaRPr lang="en-US"/>
        </a:p>
      </dgm:t>
    </dgm:pt>
    <dgm:pt modelId="{344120FA-EC58-4A51-A175-FA4476D311D2}" type="pres">
      <dgm:prSet presAssocID="{62CCE4FE-EE39-4EC2-B735-50CA0D0908B5}" presName="linear" presStyleCnt="0">
        <dgm:presLayoutVars>
          <dgm:animLvl val="lvl"/>
          <dgm:resizeHandles val="exact"/>
        </dgm:presLayoutVars>
      </dgm:prSet>
      <dgm:spPr/>
    </dgm:pt>
    <dgm:pt modelId="{8B362836-1FD8-4912-A6BE-1896610B761E}" type="pres">
      <dgm:prSet presAssocID="{D53C52E0-48FE-4CB8-BC7E-D39E4B3168F2}" presName="parentText" presStyleLbl="node1" presStyleIdx="0" presStyleCnt="2">
        <dgm:presLayoutVars>
          <dgm:chMax val="0"/>
          <dgm:bulletEnabled val="1"/>
        </dgm:presLayoutVars>
      </dgm:prSet>
      <dgm:spPr/>
    </dgm:pt>
    <dgm:pt modelId="{F701153D-B61F-43E2-98B6-F254A1372A25}" type="pres">
      <dgm:prSet presAssocID="{A9FE234D-19A6-4B6F-BDE7-24AE5B0BFD46}" presName="spacer" presStyleCnt="0"/>
      <dgm:spPr/>
    </dgm:pt>
    <dgm:pt modelId="{70F2F6A8-B46A-4BFA-87F7-34D00700E97B}" type="pres">
      <dgm:prSet presAssocID="{2810240C-DEFB-4D56-A925-1ECD1263E830}" presName="parentText" presStyleLbl="node1" presStyleIdx="1" presStyleCnt="2">
        <dgm:presLayoutVars>
          <dgm:chMax val="0"/>
          <dgm:bulletEnabled val="1"/>
        </dgm:presLayoutVars>
      </dgm:prSet>
      <dgm:spPr/>
    </dgm:pt>
  </dgm:ptLst>
  <dgm:cxnLst>
    <dgm:cxn modelId="{7FEE9603-7DED-43A1-BE9B-6CFFA3C9675C}" type="presOf" srcId="{2810240C-DEFB-4D56-A925-1ECD1263E830}" destId="{70F2F6A8-B46A-4BFA-87F7-34D00700E97B}" srcOrd="0" destOrd="0" presId="urn:microsoft.com/office/officeart/2005/8/layout/vList2"/>
    <dgm:cxn modelId="{F40ECA48-23EC-4235-B8F9-BF2A10DAFF13}" srcId="{62CCE4FE-EE39-4EC2-B735-50CA0D0908B5}" destId="{D53C52E0-48FE-4CB8-BC7E-D39E4B3168F2}" srcOrd="0" destOrd="0" parTransId="{E5D4DF49-F255-449D-BD6B-06ACEE8AD4EA}" sibTransId="{A9FE234D-19A6-4B6F-BDE7-24AE5B0BFD46}"/>
    <dgm:cxn modelId="{6B720EF2-C0F9-47D6-BD38-BC34186CFF84}" type="presOf" srcId="{D53C52E0-48FE-4CB8-BC7E-D39E4B3168F2}" destId="{8B362836-1FD8-4912-A6BE-1896610B761E}" srcOrd="0" destOrd="0" presId="urn:microsoft.com/office/officeart/2005/8/layout/vList2"/>
    <dgm:cxn modelId="{08AA48F3-5EF6-440F-9189-6A7115663130}" srcId="{62CCE4FE-EE39-4EC2-B735-50CA0D0908B5}" destId="{2810240C-DEFB-4D56-A925-1ECD1263E830}" srcOrd="1" destOrd="0" parTransId="{6FD7AD73-77B8-4B0A-BA89-A17468C7BC1F}" sibTransId="{8A0B553C-6574-441E-A613-CB8FD9F38521}"/>
    <dgm:cxn modelId="{1EB138F6-4CD6-4307-8D26-965F1C0573DD}" type="presOf" srcId="{62CCE4FE-EE39-4EC2-B735-50CA0D0908B5}" destId="{344120FA-EC58-4A51-A175-FA4476D311D2}" srcOrd="0" destOrd="0" presId="urn:microsoft.com/office/officeart/2005/8/layout/vList2"/>
    <dgm:cxn modelId="{AAE76BBE-34A1-48AA-8E61-0E4F9A660541}" type="presParOf" srcId="{344120FA-EC58-4A51-A175-FA4476D311D2}" destId="{8B362836-1FD8-4912-A6BE-1896610B761E}" srcOrd="0" destOrd="0" presId="urn:microsoft.com/office/officeart/2005/8/layout/vList2"/>
    <dgm:cxn modelId="{B9F4662B-E8B6-4AC9-B56A-18DBA32BA1B6}" type="presParOf" srcId="{344120FA-EC58-4A51-A175-FA4476D311D2}" destId="{F701153D-B61F-43E2-98B6-F254A1372A25}" srcOrd="1" destOrd="0" presId="urn:microsoft.com/office/officeart/2005/8/layout/vList2"/>
    <dgm:cxn modelId="{318D1DDD-FA82-4EFE-BC07-899A8F29A0CD}" type="presParOf" srcId="{344120FA-EC58-4A51-A175-FA4476D311D2}" destId="{70F2F6A8-B46A-4BFA-87F7-34D00700E97B}"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B3B05E7-EAF3-4ED3-A97C-3E493E035B20}" type="doc">
      <dgm:prSet loTypeId="urn:microsoft.com/office/officeart/2005/8/layout/list1" loCatId="list" qsTypeId="urn:microsoft.com/office/officeart/2005/8/quickstyle/simple1" qsCatId="simple" csTypeId="urn:microsoft.com/office/officeart/2005/8/colors/colorful2" csCatId="colorful"/>
      <dgm:spPr/>
      <dgm:t>
        <a:bodyPr/>
        <a:lstStyle/>
        <a:p>
          <a:endParaRPr lang="en-US"/>
        </a:p>
      </dgm:t>
    </dgm:pt>
    <dgm:pt modelId="{E9205ED2-1790-4DF1-8597-3DE472911AAD}">
      <dgm:prSet/>
      <dgm:spPr/>
      <dgm:t>
        <a:bodyPr/>
        <a:lstStyle/>
        <a:p>
          <a:r>
            <a:rPr lang="en-US"/>
            <a:t>Stress</a:t>
          </a:r>
        </a:p>
      </dgm:t>
    </dgm:pt>
    <dgm:pt modelId="{2E13315C-50DB-4AD2-813A-61CFB30F8417}" type="parTrans" cxnId="{A3F755EA-2558-4F12-B30A-7FFB2ABADDF0}">
      <dgm:prSet/>
      <dgm:spPr/>
      <dgm:t>
        <a:bodyPr/>
        <a:lstStyle/>
        <a:p>
          <a:endParaRPr lang="en-US"/>
        </a:p>
      </dgm:t>
    </dgm:pt>
    <dgm:pt modelId="{3D33476F-CFBB-484A-B6C9-698E1A0D06A1}" type="sibTrans" cxnId="{A3F755EA-2558-4F12-B30A-7FFB2ABADDF0}">
      <dgm:prSet/>
      <dgm:spPr/>
      <dgm:t>
        <a:bodyPr/>
        <a:lstStyle/>
        <a:p>
          <a:endParaRPr lang="en-US"/>
        </a:p>
      </dgm:t>
    </dgm:pt>
    <dgm:pt modelId="{B1D6A305-54F3-4857-947C-B8429300FD5B}">
      <dgm:prSet/>
      <dgm:spPr/>
      <dgm:t>
        <a:bodyPr/>
        <a:lstStyle/>
        <a:p>
          <a:r>
            <a:rPr lang="en-US" dirty="0"/>
            <a:t>And </a:t>
          </a:r>
        </a:p>
      </dgm:t>
    </dgm:pt>
    <dgm:pt modelId="{5956C3DA-B673-49A9-94EA-14792E3EF5A9}" type="parTrans" cxnId="{9A25DD3B-0DC3-462B-847F-9FAC75DBDC1F}">
      <dgm:prSet/>
      <dgm:spPr/>
      <dgm:t>
        <a:bodyPr/>
        <a:lstStyle/>
        <a:p>
          <a:endParaRPr lang="en-US"/>
        </a:p>
      </dgm:t>
    </dgm:pt>
    <dgm:pt modelId="{49F24453-CA1E-455F-9911-1D3134010BB5}" type="sibTrans" cxnId="{9A25DD3B-0DC3-462B-847F-9FAC75DBDC1F}">
      <dgm:prSet/>
      <dgm:spPr/>
      <dgm:t>
        <a:bodyPr/>
        <a:lstStyle/>
        <a:p>
          <a:endParaRPr lang="en-US"/>
        </a:p>
      </dgm:t>
    </dgm:pt>
    <dgm:pt modelId="{F454A300-78C8-43CB-A1F6-6B0FC9669E7D}">
      <dgm:prSet/>
      <dgm:spPr/>
      <dgm:t>
        <a:bodyPr/>
        <a:lstStyle/>
        <a:p>
          <a:r>
            <a:rPr lang="en-US"/>
            <a:t>Anxiety</a:t>
          </a:r>
        </a:p>
      </dgm:t>
    </dgm:pt>
    <dgm:pt modelId="{799951D9-81AA-4CB0-B857-38BA6E072A83}" type="parTrans" cxnId="{E5CFFB9E-5717-46F9-8927-AD27E7859B40}">
      <dgm:prSet/>
      <dgm:spPr/>
      <dgm:t>
        <a:bodyPr/>
        <a:lstStyle/>
        <a:p>
          <a:endParaRPr lang="en-US"/>
        </a:p>
      </dgm:t>
    </dgm:pt>
    <dgm:pt modelId="{C530FECD-D6F3-45E5-8E74-6F285E326EB4}" type="sibTrans" cxnId="{E5CFFB9E-5717-46F9-8927-AD27E7859B40}">
      <dgm:prSet/>
      <dgm:spPr/>
      <dgm:t>
        <a:bodyPr/>
        <a:lstStyle/>
        <a:p>
          <a:endParaRPr lang="en-US"/>
        </a:p>
      </dgm:t>
    </dgm:pt>
    <dgm:pt modelId="{64F34514-7297-4DF9-A5C6-E350FAF41B8F}" type="pres">
      <dgm:prSet presAssocID="{CB3B05E7-EAF3-4ED3-A97C-3E493E035B20}" presName="linear" presStyleCnt="0">
        <dgm:presLayoutVars>
          <dgm:dir/>
          <dgm:animLvl val="lvl"/>
          <dgm:resizeHandles val="exact"/>
        </dgm:presLayoutVars>
      </dgm:prSet>
      <dgm:spPr/>
    </dgm:pt>
    <dgm:pt modelId="{A6B447A3-6E53-49F6-8E86-33386443DD24}" type="pres">
      <dgm:prSet presAssocID="{E9205ED2-1790-4DF1-8597-3DE472911AAD}" presName="parentLin" presStyleCnt="0"/>
      <dgm:spPr/>
    </dgm:pt>
    <dgm:pt modelId="{E25A0A42-96D7-4B33-BE53-77F8AFFD6843}" type="pres">
      <dgm:prSet presAssocID="{E9205ED2-1790-4DF1-8597-3DE472911AAD}" presName="parentLeftMargin" presStyleLbl="node1" presStyleIdx="0" presStyleCnt="3"/>
      <dgm:spPr/>
    </dgm:pt>
    <dgm:pt modelId="{AF31B162-7C68-4A31-BDD1-FBCB253EA357}" type="pres">
      <dgm:prSet presAssocID="{E9205ED2-1790-4DF1-8597-3DE472911AAD}" presName="parentText" presStyleLbl="node1" presStyleIdx="0" presStyleCnt="3">
        <dgm:presLayoutVars>
          <dgm:chMax val="0"/>
          <dgm:bulletEnabled val="1"/>
        </dgm:presLayoutVars>
      </dgm:prSet>
      <dgm:spPr/>
    </dgm:pt>
    <dgm:pt modelId="{C1887430-84E4-49CE-9ECF-52FA070D3E12}" type="pres">
      <dgm:prSet presAssocID="{E9205ED2-1790-4DF1-8597-3DE472911AAD}" presName="negativeSpace" presStyleCnt="0"/>
      <dgm:spPr/>
    </dgm:pt>
    <dgm:pt modelId="{471EBA73-9D93-4D71-BC64-0FF4612CA254}" type="pres">
      <dgm:prSet presAssocID="{E9205ED2-1790-4DF1-8597-3DE472911AAD}" presName="childText" presStyleLbl="conFgAcc1" presStyleIdx="0" presStyleCnt="3">
        <dgm:presLayoutVars>
          <dgm:bulletEnabled val="1"/>
        </dgm:presLayoutVars>
      </dgm:prSet>
      <dgm:spPr/>
    </dgm:pt>
    <dgm:pt modelId="{EC5DBE0D-4AC6-402F-89AD-B1647929826E}" type="pres">
      <dgm:prSet presAssocID="{3D33476F-CFBB-484A-B6C9-698E1A0D06A1}" presName="spaceBetweenRectangles" presStyleCnt="0"/>
      <dgm:spPr/>
    </dgm:pt>
    <dgm:pt modelId="{EC861E52-6D34-43FC-B16E-B82D15DC4DEB}" type="pres">
      <dgm:prSet presAssocID="{B1D6A305-54F3-4857-947C-B8429300FD5B}" presName="parentLin" presStyleCnt="0"/>
      <dgm:spPr/>
    </dgm:pt>
    <dgm:pt modelId="{5A2BF35A-B758-4632-A4B4-83BB925DFF00}" type="pres">
      <dgm:prSet presAssocID="{B1D6A305-54F3-4857-947C-B8429300FD5B}" presName="parentLeftMargin" presStyleLbl="node1" presStyleIdx="0" presStyleCnt="3"/>
      <dgm:spPr/>
    </dgm:pt>
    <dgm:pt modelId="{FD3AB5E6-9F58-405A-863B-48DACAD64CEA}" type="pres">
      <dgm:prSet presAssocID="{B1D6A305-54F3-4857-947C-B8429300FD5B}" presName="parentText" presStyleLbl="node1" presStyleIdx="1" presStyleCnt="3">
        <dgm:presLayoutVars>
          <dgm:chMax val="0"/>
          <dgm:bulletEnabled val="1"/>
        </dgm:presLayoutVars>
      </dgm:prSet>
      <dgm:spPr/>
    </dgm:pt>
    <dgm:pt modelId="{D6088DD7-3C55-4CC7-B5D7-4B267F5A67F2}" type="pres">
      <dgm:prSet presAssocID="{B1D6A305-54F3-4857-947C-B8429300FD5B}" presName="negativeSpace" presStyleCnt="0"/>
      <dgm:spPr/>
    </dgm:pt>
    <dgm:pt modelId="{E91E8B06-6E34-4E68-AAF4-E73AE2AE45FD}" type="pres">
      <dgm:prSet presAssocID="{B1D6A305-54F3-4857-947C-B8429300FD5B}" presName="childText" presStyleLbl="conFgAcc1" presStyleIdx="1" presStyleCnt="3">
        <dgm:presLayoutVars>
          <dgm:bulletEnabled val="1"/>
        </dgm:presLayoutVars>
      </dgm:prSet>
      <dgm:spPr/>
    </dgm:pt>
    <dgm:pt modelId="{7D638AE0-EE0D-4597-BE78-DA5222048DEB}" type="pres">
      <dgm:prSet presAssocID="{49F24453-CA1E-455F-9911-1D3134010BB5}" presName="spaceBetweenRectangles" presStyleCnt="0"/>
      <dgm:spPr/>
    </dgm:pt>
    <dgm:pt modelId="{7149873F-62BC-4AC6-898D-E98EB7331D8D}" type="pres">
      <dgm:prSet presAssocID="{F454A300-78C8-43CB-A1F6-6B0FC9669E7D}" presName="parentLin" presStyleCnt="0"/>
      <dgm:spPr/>
    </dgm:pt>
    <dgm:pt modelId="{D394A290-0759-42C7-BF07-135A8F380415}" type="pres">
      <dgm:prSet presAssocID="{F454A300-78C8-43CB-A1F6-6B0FC9669E7D}" presName="parentLeftMargin" presStyleLbl="node1" presStyleIdx="1" presStyleCnt="3"/>
      <dgm:spPr/>
    </dgm:pt>
    <dgm:pt modelId="{BC947482-DCA9-4E0F-A4B5-93D783824631}" type="pres">
      <dgm:prSet presAssocID="{F454A300-78C8-43CB-A1F6-6B0FC9669E7D}" presName="parentText" presStyleLbl="node1" presStyleIdx="2" presStyleCnt="3">
        <dgm:presLayoutVars>
          <dgm:chMax val="0"/>
          <dgm:bulletEnabled val="1"/>
        </dgm:presLayoutVars>
      </dgm:prSet>
      <dgm:spPr/>
    </dgm:pt>
    <dgm:pt modelId="{77D1CE51-A18C-44A0-B2BA-D6A9A1DC356A}" type="pres">
      <dgm:prSet presAssocID="{F454A300-78C8-43CB-A1F6-6B0FC9669E7D}" presName="negativeSpace" presStyleCnt="0"/>
      <dgm:spPr/>
    </dgm:pt>
    <dgm:pt modelId="{ECC749E2-8168-46E7-87AF-6D9BCF6F2B15}" type="pres">
      <dgm:prSet presAssocID="{F454A300-78C8-43CB-A1F6-6B0FC9669E7D}" presName="childText" presStyleLbl="conFgAcc1" presStyleIdx="2" presStyleCnt="3">
        <dgm:presLayoutVars>
          <dgm:bulletEnabled val="1"/>
        </dgm:presLayoutVars>
      </dgm:prSet>
      <dgm:spPr/>
    </dgm:pt>
  </dgm:ptLst>
  <dgm:cxnLst>
    <dgm:cxn modelId="{A80DEF0B-5864-4EA1-B5BE-76675AF106ED}" type="presOf" srcId="{B1D6A305-54F3-4857-947C-B8429300FD5B}" destId="{FD3AB5E6-9F58-405A-863B-48DACAD64CEA}" srcOrd="1" destOrd="0" presId="urn:microsoft.com/office/officeart/2005/8/layout/list1"/>
    <dgm:cxn modelId="{4649D929-5843-42EA-86AE-17BA33EC9DBA}" type="presOf" srcId="{CB3B05E7-EAF3-4ED3-A97C-3E493E035B20}" destId="{64F34514-7297-4DF9-A5C6-E350FAF41B8F}" srcOrd="0" destOrd="0" presId="urn:microsoft.com/office/officeart/2005/8/layout/list1"/>
    <dgm:cxn modelId="{A3818C2F-55A6-4B4D-9EA2-EB51DEB188B8}" type="presOf" srcId="{E9205ED2-1790-4DF1-8597-3DE472911AAD}" destId="{E25A0A42-96D7-4B33-BE53-77F8AFFD6843}" srcOrd="0" destOrd="0" presId="urn:microsoft.com/office/officeart/2005/8/layout/list1"/>
    <dgm:cxn modelId="{DC022C33-5CF3-43DB-B649-8D8D99843D2A}" type="presOf" srcId="{F454A300-78C8-43CB-A1F6-6B0FC9669E7D}" destId="{D394A290-0759-42C7-BF07-135A8F380415}" srcOrd="0" destOrd="0" presId="urn:microsoft.com/office/officeart/2005/8/layout/list1"/>
    <dgm:cxn modelId="{9A25DD3B-0DC3-462B-847F-9FAC75DBDC1F}" srcId="{CB3B05E7-EAF3-4ED3-A97C-3E493E035B20}" destId="{B1D6A305-54F3-4857-947C-B8429300FD5B}" srcOrd="1" destOrd="0" parTransId="{5956C3DA-B673-49A9-94EA-14792E3EF5A9}" sibTransId="{49F24453-CA1E-455F-9911-1D3134010BB5}"/>
    <dgm:cxn modelId="{39516073-CEAE-4C0D-9E70-D8A41EA396C5}" type="presOf" srcId="{B1D6A305-54F3-4857-947C-B8429300FD5B}" destId="{5A2BF35A-B758-4632-A4B4-83BB925DFF00}" srcOrd="0" destOrd="0" presId="urn:microsoft.com/office/officeart/2005/8/layout/list1"/>
    <dgm:cxn modelId="{E5CFFB9E-5717-46F9-8927-AD27E7859B40}" srcId="{CB3B05E7-EAF3-4ED3-A97C-3E493E035B20}" destId="{F454A300-78C8-43CB-A1F6-6B0FC9669E7D}" srcOrd="2" destOrd="0" parTransId="{799951D9-81AA-4CB0-B857-38BA6E072A83}" sibTransId="{C530FECD-D6F3-45E5-8E74-6F285E326EB4}"/>
    <dgm:cxn modelId="{89E1D6BC-58F8-467A-BD6A-1D8FD0FC185D}" type="presOf" srcId="{F454A300-78C8-43CB-A1F6-6B0FC9669E7D}" destId="{BC947482-DCA9-4E0F-A4B5-93D783824631}" srcOrd="1" destOrd="0" presId="urn:microsoft.com/office/officeart/2005/8/layout/list1"/>
    <dgm:cxn modelId="{EAD228DD-02C6-4627-AF7A-659DBAC5C654}" type="presOf" srcId="{E9205ED2-1790-4DF1-8597-3DE472911AAD}" destId="{AF31B162-7C68-4A31-BDD1-FBCB253EA357}" srcOrd="1" destOrd="0" presId="urn:microsoft.com/office/officeart/2005/8/layout/list1"/>
    <dgm:cxn modelId="{A3F755EA-2558-4F12-B30A-7FFB2ABADDF0}" srcId="{CB3B05E7-EAF3-4ED3-A97C-3E493E035B20}" destId="{E9205ED2-1790-4DF1-8597-3DE472911AAD}" srcOrd="0" destOrd="0" parTransId="{2E13315C-50DB-4AD2-813A-61CFB30F8417}" sibTransId="{3D33476F-CFBB-484A-B6C9-698E1A0D06A1}"/>
    <dgm:cxn modelId="{FB664E04-960B-4F3E-8AAA-7EC2925B3347}" type="presParOf" srcId="{64F34514-7297-4DF9-A5C6-E350FAF41B8F}" destId="{A6B447A3-6E53-49F6-8E86-33386443DD24}" srcOrd="0" destOrd="0" presId="urn:microsoft.com/office/officeart/2005/8/layout/list1"/>
    <dgm:cxn modelId="{EDE15F1B-E35A-4F68-9AA6-B9AD3BE343CF}" type="presParOf" srcId="{A6B447A3-6E53-49F6-8E86-33386443DD24}" destId="{E25A0A42-96D7-4B33-BE53-77F8AFFD6843}" srcOrd="0" destOrd="0" presId="urn:microsoft.com/office/officeart/2005/8/layout/list1"/>
    <dgm:cxn modelId="{08C04E5C-96BC-45CB-AC99-CF5080CE8524}" type="presParOf" srcId="{A6B447A3-6E53-49F6-8E86-33386443DD24}" destId="{AF31B162-7C68-4A31-BDD1-FBCB253EA357}" srcOrd="1" destOrd="0" presId="urn:microsoft.com/office/officeart/2005/8/layout/list1"/>
    <dgm:cxn modelId="{9D6CC864-C29D-47F1-ABFE-327CCFA035F2}" type="presParOf" srcId="{64F34514-7297-4DF9-A5C6-E350FAF41B8F}" destId="{C1887430-84E4-49CE-9ECF-52FA070D3E12}" srcOrd="1" destOrd="0" presId="urn:microsoft.com/office/officeart/2005/8/layout/list1"/>
    <dgm:cxn modelId="{23BC81C9-D5DB-493B-A5F9-C7660D0A70F0}" type="presParOf" srcId="{64F34514-7297-4DF9-A5C6-E350FAF41B8F}" destId="{471EBA73-9D93-4D71-BC64-0FF4612CA254}" srcOrd="2" destOrd="0" presId="urn:microsoft.com/office/officeart/2005/8/layout/list1"/>
    <dgm:cxn modelId="{89E403A0-30D6-40C1-B85B-01FC8D3C6B92}" type="presParOf" srcId="{64F34514-7297-4DF9-A5C6-E350FAF41B8F}" destId="{EC5DBE0D-4AC6-402F-89AD-B1647929826E}" srcOrd="3" destOrd="0" presId="urn:microsoft.com/office/officeart/2005/8/layout/list1"/>
    <dgm:cxn modelId="{24A825F3-DACA-43D1-B04D-78906C0F2662}" type="presParOf" srcId="{64F34514-7297-4DF9-A5C6-E350FAF41B8F}" destId="{EC861E52-6D34-43FC-B16E-B82D15DC4DEB}" srcOrd="4" destOrd="0" presId="urn:microsoft.com/office/officeart/2005/8/layout/list1"/>
    <dgm:cxn modelId="{ED63FFE6-E7A6-48F7-B59F-748187D4C538}" type="presParOf" srcId="{EC861E52-6D34-43FC-B16E-B82D15DC4DEB}" destId="{5A2BF35A-B758-4632-A4B4-83BB925DFF00}" srcOrd="0" destOrd="0" presId="urn:microsoft.com/office/officeart/2005/8/layout/list1"/>
    <dgm:cxn modelId="{1D71BD6C-5C69-46E3-B900-A72B92AA411A}" type="presParOf" srcId="{EC861E52-6D34-43FC-B16E-B82D15DC4DEB}" destId="{FD3AB5E6-9F58-405A-863B-48DACAD64CEA}" srcOrd="1" destOrd="0" presId="urn:microsoft.com/office/officeart/2005/8/layout/list1"/>
    <dgm:cxn modelId="{6D8D4885-00A3-4183-ACCF-AE1195A526F1}" type="presParOf" srcId="{64F34514-7297-4DF9-A5C6-E350FAF41B8F}" destId="{D6088DD7-3C55-4CC7-B5D7-4B267F5A67F2}" srcOrd="5" destOrd="0" presId="urn:microsoft.com/office/officeart/2005/8/layout/list1"/>
    <dgm:cxn modelId="{6281BDB3-48E0-4F3D-9FBC-FEC88F69BC32}" type="presParOf" srcId="{64F34514-7297-4DF9-A5C6-E350FAF41B8F}" destId="{E91E8B06-6E34-4E68-AAF4-E73AE2AE45FD}" srcOrd="6" destOrd="0" presId="urn:microsoft.com/office/officeart/2005/8/layout/list1"/>
    <dgm:cxn modelId="{96354FEF-048F-43DB-8785-150D62AE2114}" type="presParOf" srcId="{64F34514-7297-4DF9-A5C6-E350FAF41B8F}" destId="{7D638AE0-EE0D-4597-BE78-DA5222048DEB}" srcOrd="7" destOrd="0" presId="urn:microsoft.com/office/officeart/2005/8/layout/list1"/>
    <dgm:cxn modelId="{EBC952F8-7DF1-4DC0-BAF8-72C36E63345C}" type="presParOf" srcId="{64F34514-7297-4DF9-A5C6-E350FAF41B8F}" destId="{7149873F-62BC-4AC6-898D-E98EB7331D8D}" srcOrd="8" destOrd="0" presId="urn:microsoft.com/office/officeart/2005/8/layout/list1"/>
    <dgm:cxn modelId="{B245CC64-D38B-4C99-9554-A732AB20B2DB}" type="presParOf" srcId="{7149873F-62BC-4AC6-898D-E98EB7331D8D}" destId="{D394A290-0759-42C7-BF07-135A8F380415}" srcOrd="0" destOrd="0" presId="urn:microsoft.com/office/officeart/2005/8/layout/list1"/>
    <dgm:cxn modelId="{A73CBB77-45EB-4571-8F97-CB8C1656B127}" type="presParOf" srcId="{7149873F-62BC-4AC6-898D-E98EB7331D8D}" destId="{BC947482-DCA9-4E0F-A4B5-93D783824631}" srcOrd="1" destOrd="0" presId="urn:microsoft.com/office/officeart/2005/8/layout/list1"/>
    <dgm:cxn modelId="{0F30B6B6-D969-41C3-9F43-2887AFBCBAF2}" type="presParOf" srcId="{64F34514-7297-4DF9-A5C6-E350FAF41B8F}" destId="{77D1CE51-A18C-44A0-B2BA-D6A9A1DC356A}" srcOrd="9" destOrd="0" presId="urn:microsoft.com/office/officeart/2005/8/layout/list1"/>
    <dgm:cxn modelId="{E3104597-6BD9-42E3-A2E3-BACF25222F23}" type="presParOf" srcId="{64F34514-7297-4DF9-A5C6-E350FAF41B8F}" destId="{ECC749E2-8168-46E7-87AF-6D9BCF6F2B15}"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44CCA7-8A1F-4BE0-9028-D326BA233014}" type="doc">
      <dgm:prSet loTypeId="urn:microsoft.com/office/officeart/2005/8/layout/cycle2" loCatId="cycle" qsTypeId="urn:microsoft.com/office/officeart/2005/8/quickstyle/simple1" qsCatId="simple" csTypeId="urn:microsoft.com/office/officeart/2005/8/colors/colorful1" csCatId="colorful"/>
      <dgm:spPr/>
      <dgm:t>
        <a:bodyPr/>
        <a:lstStyle/>
        <a:p>
          <a:endParaRPr lang="en-US"/>
        </a:p>
      </dgm:t>
    </dgm:pt>
    <dgm:pt modelId="{0CAC2B1D-34AC-48F8-8127-7B6A5EC8D846}">
      <dgm:prSet/>
      <dgm:spPr/>
      <dgm:t>
        <a:bodyPr/>
        <a:lstStyle/>
        <a:p>
          <a:r>
            <a:rPr lang="en-US"/>
            <a:t>Overwhelm is what happens when you exceed your ability to adapt. </a:t>
          </a:r>
        </a:p>
      </dgm:t>
    </dgm:pt>
    <dgm:pt modelId="{450D65BB-1DF4-4E06-B754-ECA767E5B636}" type="parTrans" cxnId="{32D7AC01-A575-4475-998C-B9473B388E00}">
      <dgm:prSet/>
      <dgm:spPr/>
      <dgm:t>
        <a:bodyPr/>
        <a:lstStyle/>
        <a:p>
          <a:endParaRPr lang="en-US"/>
        </a:p>
      </dgm:t>
    </dgm:pt>
    <dgm:pt modelId="{6FFA2C31-BD5C-48D1-9F83-4759D5501EA2}" type="sibTrans" cxnId="{32D7AC01-A575-4475-998C-B9473B388E00}">
      <dgm:prSet/>
      <dgm:spPr/>
      <dgm:t>
        <a:bodyPr/>
        <a:lstStyle/>
        <a:p>
          <a:endParaRPr lang="en-US"/>
        </a:p>
      </dgm:t>
    </dgm:pt>
    <dgm:pt modelId="{05E0D53B-D59C-4C9D-843E-C04BA7090F4A}">
      <dgm:prSet/>
      <dgm:spPr/>
      <dgm:t>
        <a:bodyPr/>
        <a:lstStyle/>
        <a:p>
          <a:r>
            <a:rPr lang="en-US"/>
            <a:t>When you’re trying to do too much, or if you’re worried about too much you get into a state of overwhelm. </a:t>
          </a:r>
        </a:p>
      </dgm:t>
    </dgm:pt>
    <dgm:pt modelId="{AC967E2D-6748-4F00-9DEC-7804C14A2564}" type="parTrans" cxnId="{6F0F29A3-B07F-4A0F-957F-CE696B7943F8}">
      <dgm:prSet/>
      <dgm:spPr/>
      <dgm:t>
        <a:bodyPr/>
        <a:lstStyle/>
        <a:p>
          <a:endParaRPr lang="en-US"/>
        </a:p>
      </dgm:t>
    </dgm:pt>
    <dgm:pt modelId="{259CD4AA-6C66-4B72-AA4D-E9B561B82C1C}" type="sibTrans" cxnId="{6F0F29A3-B07F-4A0F-957F-CE696B7943F8}">
      <dgm:prSet/>
      <dgm:spPr/>
      <dgm:t>
        <a:bodyPr/>
        <a:lstStyle/>
        <a:p>
          <a:endParaRPr lang="en-US"/>
        </a:p>
      </dgm:t>
    </dgm:pt>
    <dgm:pt modelId="{3F5A91CD-7C66-406E-BED9-5A014672F373}" type="pres">
      <dgm:prSet presAssocID="{4644CCA7-8A1F-4BE0-9028-D326BA233014}" presName="cycle" presStyleCnt="0">
        <dgm:presLayoutVars>
          <dgm:dir/>
          <dgm:resizeHandles val="exact"/>
        </dgm:presLayoutVars>
      </dgm:prSet>
      <dgm:spPr/>
    </dgm:pt>
    <dgm:pt modelId="{EE1BF3FD-12CB-4DCC-B4F8-2F7E5A6FB63D}" type="pres">
      <dgm:prSet presAssocID="{0CAC2B1D-34AC-48F8-8127-7B6A5EC8D846}" presName="node" presStyleLbl="node1" presStyleIdx="0" presStyleCnt="2">
        <dgm:presLayoutVars>
          <dgm:bulletEnabled val="1"/>
        </dgm:presLayoutVars>
      </dgm:prSet>
      <dgm:spPr/>
    </dgm:pt>
    <dgm:pt modelId="{EFEA2AE0-4B62-4EE3-8E63-9DB887EBB3EF}" type="pres">
      <dgm:prSet presAssocID="{6FFA2C31-BD5C-48D1-9F83-4759D5501EA2}" presName="sibTrans" presStyleLbl="sibTrans2D1" presStyleIdx="0" presStyleCnt="2"/>
      <dgm:spPr/>
    </dgm:pt>
    <dgm:pt modelId="{33D36219-F564-492E-B2AE-7F516E1C38C2}" type="pres">
      <dgm:prSet presAssocID="{6FFA2C31-BD5C-48D1-9F83-4759D5501EA2}" presName="connectorText" presStyleLbl="sibTrans2D1" presStyleIdx="0" presStyleCnt="2"/>
      <dgm:spPr/>
    </dgm:pt>
    <dgm:pt modelId="{5407F919-D55D-4575-BEE1-14C6EF362583}" type="pres">
      <dgm:prSet presAssocID="{05E0D53B-D59C-4C9D-843E-C04BA7090F4A}" presName="node" presStyleLbl="node1" presStyleIdx="1" presStyleCnt="2">
        <dgm:presLayoutVars>
          <dgm:bulletEnabled val="1"/>
        </dgm:presLayoutVars>
      </dgm:prSet>
      <dgm:spPr/>
    </dgm:pt>
    <dgm:pt modelId="{77E51CB7-1BA7-490E-970E-D1C32D2E0D93}" type="pres">
      <dgm:prSet presAssocID="{259CD4AA-6C66-4B72-AA4D-E9B561B82C1C}" presName="sibTrans" presStyleLbl="sibTrans2D1" presStyleIdx="1" presStyleCnt="2"/>
      <dgm:spPr/>
    </dgm:pt>
    <dgm:pt modelId="{9A8C0CDB-B882-41EE-92FA-58736F022529}" type="pres">
      <dgm:prSet presAssocID="{259CD4AA-6C66-4B72-AA4D-E9B561B82C1C}" presName="connectorText" presStyleLbl="sibTrans2D1" presStyleIdx="1" presStyleCnt="2"/>
      <dgm:spPr/>
    </dgm:pt>
  </dgm:ptLst>
  <dgm:cxnLst>
    <dgm:cxn modelId="{32D7AC01-A575-4475-998C-B9473B388E00}" srcId="{4644CCA7-8A1F-4BE0-9028-D326BA233014}" destId="{0CAC2B1D-34AC-48F8-8127-7B6A5EC8D846}" srcOrd="0" destOrd="0" parTransId="{450D65BB-1DF4-4E06-B754-ECA767E5B636}" sibTransId="{6FFA2C31-BD5C-48D1-9F83-4759D5501EA2}"/>
    <dgm:cxn modelId="{CE1F9C09-5823-4568-BD86-8FE650F88946}" type="presOf" srcId="{259CD4AA-6C66-4B72-AA4D-E9B561B82C1C}" destId="{77E51CB7-1BA7-490E-970E-D1C32D2E0D93}" srcOrd="0" destOrd="0" presId="urn:microsoft.com/office/officeart/2005/8/layout/cycle2"/>
    <dgm:cxn modelId="{B5C84E3B-E09E-42D9-9611-491334D33F76}" type="presOf" srcId="{6FFA2C31-BD5C-48D1-9F83-4759D5501EA2}" destId="{33D36219-F564-492E-B2AE-7F516E1C38C2}" srcOrd="1" destOrd="0" presId="urn:microsoft.com/office/officeart/2005/8/layout/cycle2"/>
    <dgm:cxn modelId="{67DBEB46-F2DD-4C79-8D94-9EA9538E9A8D}" type="presOf" srcId="{0CAC2B1D-34AC-48F8-8127-7B6A5EC8D846}" destId="{EE1BF3FD-12CB-4DCC-B4F8-2F7E5A6FB63D}" srcOrd="0" destOrd="0" presId="urn:microsoft.com/office/officeart/2005/8/layout/cycle2"/>
    <dgm:cxn modelId="{9843877C-1A3B-45ED-9977-60ED715A701D}" type="presOf" srcId="{4644CCA7-8A1F-4BE0-9028-D326BA233014}" destId="{3F5A91CD-7C66-406E-BED9-5A014672F373}" srcOrd="0" destOrd="0" presId="urn:microsoft.com/office/officeart/2005/8/layout/cycle2"/>
    <dgm:cxn modelId="{A69C297F-E872-4A2A-9C65-EC6B0F38146E}" type="presOf" srcId="{259CD4AA-6C66-4B72-AA4D-E9B561B82C1C}" destId="{9A8C0CDB-B882-41EE-92FA-58736F022529}" srcOrd="1" destOrd="0" presId="urn:microsoft.com/office/officeart/2005/8/layout/cycle2"/>
    <dgm:cxn modelId="{6F0F29A3-B07F-4A0F-957F-CE696B7943F8}" srcId="{4644CCA7-8A1F-4BE0-9028-D326BA233014}" destId="{05E0D53B-D59C-4C9D-843E-C04BA7090F4A}" srcOrd="1" destOrd="0" parTransId="{AC967E2D-6748-4F00-9DEC-7804C14A2564}" sibTransId="{259CD4AA-6C66-4B72-AA4D-E9B561B82C1C}"/>
    <dgm:cxn modelId="{31653DA9-0A0E-4E6A-B800-CCA39D6968B8}" type="presOf" srcId="{6FFA2C31-BD5C-48D1-9F83-4759D5501EA2}" destId="{EFEA2AE0-4B62-4EE3-8E63-9DB887EBB3EF}" srcOrd="0" destOrd="0" presId="urn:microsoft.com/office/officeart/2005/8/layout/cycle2"/>
    <dgm:cxn modelId="{539F27F4-F556-4772-AA54-BE195020CAEC}" type="presOf" srcId="{05E0D53B-D59C-4C9D-843E-C04BA7090F4A}" destId="{5407F919-D55D-4575-BEE1-14C6EF362583}" srcOrd="0" destOrd="0" presId="urn:microsoft.com/office/officeart/2005/8/layout/cycle2"/>
    <dgm:cxn modelId="{8755AC49-65FA-407A-B26C-C501B16EE495}" type="presParOf" srcId="{3F5A91CD-7C66-406E-BED9-5A014672F373}" destId="{EE1BF3FD-12CB-4DCC-B4F8-2F7E5A6FB63D}" srcOrd="0" destOrd="0" presId="urn:microsoft.com/office/officeart/2005/8/layout/cycle2"/>
    <dgm:cxn modelId="{98E9F858-1E0D-4D2F-9BB4-A4A4694EC107}" type="presParOf" srcId="{3F5A91CD-7C66-406E-BED9-5A014672F373}" destId="{EFEA2AE0-4B62-4EE3-8E63-9DB887EBB3EF}" srcOrd="1" destOrd="0" presId="urn:microsoft.com/office/officeart/2005/8/layout/cycle2"/>
    <dgm:cxn modelId="{A91D44B5-7652-4F68-B3EC-4046AB306513}" type="presParOf" srcId="{EFEA2AE0-4B62-4EE3-8E63-9DB887EBB3EF}" destId="{33D36219-F564-492E-B2AE-7F516E1C38C2}" srcOrd="0" destOrd="0" presId="urn:microsoft.com/office/officeart/2005/8/layout/cycle2"/>
    <dgm:cxn modelId="{35BBA19C-2C59-4779-BFE2-3E3794A18A47}" type="presParOf" srcId="{3F5A91CD-7C66-406E-BED9-5A014672F373}" destId="{5407F919-D55D-4575-BEE1-14C6EF362583}" srcOrd="2" destOrd="0" presId="urn:microsoft.com/office/officeart/2005/8/layout/cycle2"/>
    <dgm:cxn modelId="{ACAE9057-B598-44BA-95C3-7E53F146AB34}" type="presParOf" srcId="{3F5A91CD-7C66-406E-BED9-5A014672F373}" destId="{77E51CB7-1BA7-490E-970E-D1C32D2E0D93}" srcOrd="3" destOrd="0" presId="urn:microsoft.com/office/officeart/2005/8/layout/cycle2"/>
    <dgm:cxn modelId="{236517FD-BA01-4F70-A501-20CDEB6EBF0E}" type="presParOf" srcId="{77E51CB7-1BA7-490E-970E-D1C32D2E0D93}" destId="{9A8C0CDB-B882-41EE-92FA-58736F022529}"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7A0049D-B8B1-41E7-9E04-876AD7A7950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2CCBB798-17F0-4E6B-9BA0-7786E757E7F1}">
      <dgm:prSet/>
      <dgm:spPr/>
      <dgm:t>
        <a:bodyPr/>
        <a:lstStyle/>
        <a:p>
          <a:r>
            <a:rPr lang="en-US"/>
            <a:t>Death</a:t>
          </a:r>
        </a:p>
      </dgm:t>
    </dgm:pt>
    <dgm:pt modelId="{6B7F33C1-711C-40DE-83B8-64F1B9ED8980}" type="parTrans" cxnId="{AB384301-A5A2-4F52-A8DB-0A249B67D016}">
      <dgm:prSet/>
      <dgm:spPr/>
      <dgm:t>
        <a:bodyPr/>
        <a:lstStyle/>
        <a:p>
          <a:endParaRPr lang="en-US"/>
        </a:p>
      </dgm:t>
    </dgm:pt>
    <dgm:pt modelId="{DB0846AA-4235-4047-8EEF-712890179DB8}" type="sibTrans" cxnId="{AB384301-A5A2-4F52-A8DB-0A249B67D016}">
      <dgm:prSet/>
      <dgm:spPr/>
      <dgm:t>
        <a:bodyPr/>
        <a:lstStyle/>
        <a:p>
          <a:endParaRPr lang="en-US"/>
        </a:p>
      </dgm:t>
    </dgm:pt>
    <dgm:pt modelId="{CD43BB78-214E-43AE-9877-374F27BEE25F}">
      <dgm:prSet/>
      <dgm:spPr/>
      <dgm:t>
        <a:bodyPr/>
        <a:lstStyle/>
        <a:p>
          <a:r>
            <a:rPr lang="en-US"/>
            <a:t>Aloneness</a:t>
          </a:r>
        </a:p>
      </dgm:t>
    </dgm:pt>
    <dgm:pt modelId="{D3F5C2BD-B2D8-4334-BBF1-4E594B4CFEBC}" type="parTrans" cxnId="{2A1DC602-931D-42BB-8DFB-314F168ECE78}">
      <dgm:prSet/>
      <dgm:spPr/>
      <dgm:t>
        <a:bodyPr/>
        <a:lstStyle/>
        <a:p>
          <a:endParaRPr lang="en-US"/>
        </a:p>
      </dgm:t>
    </dgm:pt>
    <dgm:pt modelId="{6F9C7F32-8F06-402D-831D-C90E446089B5}" type="sibTrans" cxnId="{2A1DC602-931D-42BB-8DFB-314F168ECE78}">
      <dgm:prSet/>
      <dgm:spPr/>
      <dgm:t>
        <a:bodyPr/>
        <a:lstStyle/>
        <a:p>
          <a:endParaRPr lang="en-US"/>
        </a:p>
      </dgm:t>
    </dgm:pt>
    <dgm:pt modelId="{0D71D921-DEFC-4184-B243-FBDCCA6DF109}">
      <dgm:prSet/>
      <dgm:spPr/>
      <dgm:t>
        <a:bodyPr/>
        <a:lstStyle/>
        <a:p>
          <a:r>
            <a:rPr lang="en-US"/>
            <a:t>Vulnerability</a:t>
          </a:r>
        </a:p>
      </dgm:t>
    </dgm:pt>
    <dgm:pt modelId="{2ACC6571-63A0-41F4-8025-24DE578CEE83}" type="parTrans" cxnId="{B7B7FAB4-82AD-46CF-98EB-FD4083A8AFD8}">
      <dgm:prSet/>
      <dgm:spPr/>
      <dgm:t>
        <a:bodyPr/>
        <a:lstStyle/>
        <a:p>
          <a:endParaRPr lang="en-US"/>
        </a:p>
      </dgm:t>
    </dgm:pt>
    <dgm:pt modelId="{782B5EF9-9E34-4932-92C4-17AB7F0892D0}" type="sibTrans" cxnId="{B7B7FAB4-82AD-46CF-98EB-FD4083A8AFD8}">
      <dgm:prSet/>
      <dgm:spPr/>
      <dgm:t>
        <a:bodyPr/>
        <a:lstStyle/>
        <a:p>
          <a:endParaRPr lang="en-US"/>
        </a:p>
      </dgm:t>
    </dgm:pt>
    <dgm:pt modelId="{FA29FBCF-6A59-4F34-B765-C9ABDE0D568E}">
      <dgm:prSet/>
      <dgm:spPr/>
      <dgm:t>
        <a:bodyPr/>
        <a:lstStyle/>
        <a:p>
          <a:r>
            <a:rPr lang="en-US"/>
            <a:t>Powerlessness</a:t>
          </a:r>
        </a:p>
      </dgm:t>
    </dgm:pt>
    <dgm:pt modelId="{33BB94BB-9896-4922-95FE-8F15447643F2}" type="parTrans" cxnId="{4C8E7C3C-1D43-4A92-982F-203B3E54DD62}">
      <dgm:prSet/>
      <dgm:spPr/>
      <dgm:t>
        <a:bodyPr/>
        <a:lstStyle/>
        <a:p>
          <a:endParaRPr lang="en-US"/>
        </a:p>
      </dgm:t>
    </dgm:pt>
    <dgm:pt modelId="{E9EB0975-3219-44E5-BEA4-9A7778D6F227}" type="sibTrans" cxnId="{4C8E7C3C-1D43-4A92-982F-203B3E54DD62}">
      <dgm:prSet/>
      <dgm:spPr/>
      <dgm:t>
        <a:bodyPr/>
        <a:lstStyle/>
        <a:p>
          <a:endParaRPr lang="en-US"/>
        </a:p>
      </dgm:t>
    </dgm:pt>
    <dgm:pt modelId="{D579DADE-D8A0-4B0C-A4C3-3A3814BC7D32}">
      <dgm:prSet/>
      <dgm:spPr/>
      <dgm:t>
        <a:bodyPr/>
        <a:lstStyle/>
        <a:p>
          <a:r>
            <a:rPr lang="en-US"/>
            <a:t>Meaninglessness</a:t>
          </a:r>
        </a:p>
      </dgm:t>
    </dgm:pt>
    <dgm:pt modelId="{D8898D65-7EDF-4A07-90FB-EB85DF4C60B7}" type="parTrans" cxnId="{B6A6577E-A550-4B26-88A6-43CEAC1F7035}">
      <dgm:prSet/>
      <dgm:spPr/>
      <dgm:t>
        <a:bodyPr/>
        <a:lstStyle/>
        <a:p>
          <a:endParaRPr lang="en-US"/>
        </a:p>
      </dgm:t>
    </dgm:pt>
    <dgm:pt modelId="{5A510225-68FC-40D7-BBEE-F4D533F89FCC}" type="sibTrans" cxnId="{B6A6577E-A550-4B26-88A6-43CEAC1F7035}">
      <dgm:prSet/>
      <dgm:spPr/>
      <dgm:t>
        <a:bodyPr/>
        <a:lstStyle/>
        <a:p>
          <a:endParaRPr lang="en-US"/>
        </a:p>
      </dgm:t>
    </dgm:pt>
    <dgm:pt modelId="{3162E084-09AC-4E01-9364-FF1D16D104FB}">
      <dgm:prSet/>
      <dgm:spPr/>
      <dgm:t>
        <a:bodyPr/>
        <a:lstStyle/>
        <a:p>
          <a:r>
            <a:rPr lang="en-US"/>
            <a:t>Not being good enough</a:t>
          </a:r>
        </a:p>
      </dgm:t>
    </dgm:pt>
    <dgm:pt modelId="{5B4136FC-FB58-4819-BB30-C482A9893438}" type="parTrans" cxnId="{DE17C124-CC96-4422-BD10-7B888234664D}">
      <dgm:prSet/>
      <dgm:spPr/>
      <dgm:t>
        <a:bodyPr/>
        <a:lstStyle/>
        <a:p>
          <a:endParaRPr lang="en-US"/>
        </a:p>
      </dgm:t>
    </dgm:pt>
    <dgm:pt modelId="{115B947E-7294-4D4A-90F6-62FE4A93B7C1}" type="sibTrans" cxnId="{DE17C124-CC96-4422-BD10-7B888234664D}">
      <dgm:prSet/>
      <dgm:spPr/>
      <dgm:t>
        <a:bodyPr/>
        <a:lstStyle/>
        <a:p>
          <a:endParaRPr lang="en-US"/>
        </a:p>
      </dgm:t>
    </dgm:pt>
    <dgm:pt modelId="{774EACA8-07B6-4183-B949-638B2AAECE71}" type="pres">
      <dgm:prSet presAssocID="{97A0049D-B8B1-41E7-9E04-876AD7A7950C}" presName="linear" presStyleCnt="0">
        <dgm:presLayoutVars>
          <dgm:animLvl val="lvl"/>
          <dgm:resizeHandles val="exact"/>
        </dgm:presLayoutVars>
      </dgm:prSet>
      <dgm:spPr/>
    </dgm:pt>
    <dgm:pt modelId="{43E110BE-F574-4AB4-BDAE-AF4FD20429E2}" type="pres">
      <dgm:prSet presAssocID="{2CCBB798-17F0-4E6B-9BA0-7786E757E7F1}" presName="parentText" presStyleLbl="node1" presStyleIdx="0" presStyleCnt="6">
        <dgm:presLayoutVars>
          <dgm:chMax val="0"/>
          <dgm:bulletEnabled val="1"/>
        </dgm:presLayoutVars>
      </dgm:prSet>
      <dgm:spPr/>
    </dgm:pt>
    <dgm:pt modelId="{ACB30E63-A4C5-48AD-B4EA-819754F56DAF}" type="pres">
      <dgm:prSet presAssocID="{DB0846AA-4235-4047-8EEF-712890179DB8}" presName="spacer" presStyleCnt="0"/>
      <dgm:spPr/>
    </dgm:pt>
    <dgm:pt modelId="{AECED7E6-F0BE-4C6D-9767-A29FEC72106B}" type="pres">
      <dgm:prSet presAssocID="{CD43BB78-214E-43AE-9877-374F27BEE25F}" presName="parentText" presStyleLbl="node1" presStyleIdx="1" presStyleCnt="6">
        <dgm:presLayoutVars>
          <dgm:chMax val="0"/>
          <dgm:bulletEnabled val="1"/>
        </dgm:presLayoutVars>
      </dgm:prSet>
      <dgm:spPr/>
    </dgm:pt>
    <dgm:pt modelId="{AE2EA92E-E16E-4510-86CB-109C8C417340}" type="pres">
      <dgm:prSet presAssocID="{6F9C7F32-8F06-402D-831D-C90E446089B5}" presName="spacer" presStyleCnt="0"/>
      <dgm:spPr/>
    </dgm:pt>
    <dgm:pt modelId="{918C01A0-D4AB-419B-8C40-B85FCAFFD779}" type="pres">
      <dgm:prSet presAssocID="{0D71D921-DEFC-4184-B243-FBDCCA6DF109}" presName="parentText" presStyleLbl="node1" presStyleIdx="2" presStyleCnt="6">
        <dgm:presLayoutVars>
          <dgm:chMax val="0"/>
          <dgm:bulletEnabled val="1"/>
        </dgm:presLayoutVars>
      </dgm:prSet>
      <dgm:spPr/>
    </dgm:pt>
    <dgm:pt modelId="{6F3CC59D-D084-400B-8254-64B27AB5D802}" type="pres">
      <dgm:prSet presAssocID="{782B5EF9-9E34-4932-92C4-17AB7F0892D0}" presName="spacer" presStyleCnt="0"/>
      <dgm:spPr/>
    </dgm:pt>
    <dgm:pt modelId="{DB802A8F-2873-40F8-91D3-D54ADBA5A209}" type="pres">
      <dgm:prSet presAssocID="{FA29FBCF-6A59-4F34-B765-C9ABDE0D568E}" presName="parentText" presStyleLbl="node1" presStyleIdx="3" presStyleCnt="6">
        <dgm:presLayoutVars>
          <dgm:chMax val="0"/>
          <dgm:bulletEnabled val="1"/>
        </dgm:presLayoutVars>
      </dgm:prSet>
      <dgm:spPr/>
    </dgm:pt>
    <dgm:pt modelId="{F5A886B6-6C1E-402E-8ECE-8557DE65F6A9}" type="pres">
      <dgm:prSet presAssocID="{E9EB0975-3219-44E5-BEA4-9A7778D6F227}" presName="spacer" presStyleCnt="0"/>
      <dgm:spPr/>
    </dgm:pt>
    <dgm:pt modelId="{F01B4A27-5769-4129-BE4D-D47256D9CA7C}" type="pres">
      <dgm:prSet presAssocID="{D579DADE-D8A0-4B0C-A4C3-3A3814BC7D32}" presName="parentText" presStyleLbl="node1" presStyleIdx="4" presStyleCnt="6">
        <dgm:presLayoutVars>
          <dgm:chMax val="0"/>
          <dgm:bulletEnabled val="1"/>
        </dgm:presLayoutVars>
      </dgm:prSet>
      <dgm:spPr/>
    </dgm:pt>
    <dgm:pt modelId="{7998FFB4-C53E-42EB-AF7B-E7D74031A861}" type="pres">
      <dgm:prSet presAssocID="{5A510225-68FC-40D7-BBEE-F4D533F89FCC}" presName="spacer" presStyleCnt="0"/>
      <dgm:spPr/>
    </dgm:pt>
    <dgm:pt modelId="{7D186DD7-94A2-4D8D-A4DE-CA0D7522E0B4}" type="pres">
      <dgm:prSet presAssocID="{3162E084-09AC-4E01-9364-FF1D16D104FB}" presName="parentText" presStyleLbl="node1" presStyleIdx="5" presStyleCnt="6">
        <dgm:presLayoutVars>
          <dgm:chMax val="0"/>
          <dgm:bulletEnabled val="1"/>
        </dgm:presLayoutVars>
      </dgm:prSet>
      <dgm:spPr/>
    </dgm:pt>
  </dgm:ptLst>
  <dgm:cxnLst>
    <dgm:cxn modelId="{AB384301-A5A2-4F52-A8DB-0A249B67D016}" srcId="{97A0049D-B8B1-41E7-9E04-876AD7A7950C}" destId="{2CCBB798-17F0-4E6B-9BA0-7786E757E7F1}" srcOrd="0" destOrd="0" parTransId="{6B7F33C1-711C-40DE-83B8-64F1B9ED8980}" sibTransId="{DB0846AA-4235-4047-8EEF-712890179DB8}"/>
    <dgm:cxn modelId="{2A1DC602-931D-42BB-8DFB-314F168ECE78}" srcId="{97A0049D-B8B1-41E7-9E04-876AD7A7950C}" destId="{CD43BB78-214E-43AE-9877-374F27BEE25F}" srcOrd="1" destOrd="0" parTransId="{D3F5C2BD-B2D8-4334-BBF1-4E594B4CFEBC}" sibTransId="{6F9C7F32-8F06-402D-831D-C90E446089B5}"/>
    <dgm:cxn modelId="{CC3D9B1F-3854-4C9B-B960-D148A5757C38}" type="presOf" srcId="{D579DADE-D8A0-4B0C-A4C3-3A3814BC7D32}" destId="{F01B4A27-5769-4129-BE4D-D47256D9CA7C}" srcOrd="0" destOrd="0" presId="urn:microsoft.com/office/officeart/2005/8/layout/vList2"/>
    <dgm:cxn modelId="{DE17C124-CC96-4422-BD10-7B888234664D}" srcId="{97A0049D-B8B1-41E7-9E04-876AD7A7950C}" destId="{3162E084-09AC-4E01-9364-FF1D16D104FB}" srcOrd="5" destOrd="0" parTransId="{5B4136FC-FB58-4819-BB30-C482A9893438}" sibTransId="{115B947E-7294-4D4A-90F6-62FE4A93B7C1}"/>
    <dgm:cxn modelId="{4C8E7C3C-1D43-4A92-982F-203B3E54DD62}" srcId="{97A0049D-B8B1-41E7-9E04-876AD7A7950C}" destId="{FA29FBCF-6A59-4F34-B765-C9ABDE0D568E}" srcOrd="3" destOrd="0" parTransId="{33BB94BB-9896-4922-95FE-8F15447643F2}" sibTransId="{E9EB0975-3219-44E5-BEA4-9A7778D6F227}"/>
    <dgm:cxn modelId="{B6A6577E-A550-4B26-88A6-43CEAC1F7035}" srcId="{97A0049D-B8B1-41E7-9E04-876AD7A7950C}" destId="{D579DADE-D8A0-4B0C-A4C3-3A3814BC7D32}" srcOrd="4" destOrd="0" parTransId="{D8898D65-7EDF-4A07-90FB-EB85DF4C60B7}" sibTransId="{5A510225-68FC-40D7-BBEE-F4D533F89FCC}"/>
    <dgm:cxn modelId="{7F631890-E4EA-4B06-B28A-6FBE32C8F285}" type="presOf" srcId="{0D71D921-DEFC-4184-B243-FBDCCA6DF109}" destId="{918C01A0-D4AB-419B-8C40-B85FCAFFD779}" srcOrd="0" destOrd="0" presId="urn:microsoft.com/office/officeart/2005/8/layout/vList2"/>
    <dgm:cxn modelId="{B4A42499-6CF1-4CC0-A071-B8CDACB35A0A}" type="presOf" srcId="{CD43BB78-214E-43AE-9877-374F27BEE25F}" destId="{AECED7E6-F0BE-4C6D-9767-A29FEC72106B}" srcOrd="0" destOrd="0" presId="urn:microsoft.com/office/officeart/2005/8/layout/vList2"/>
    <dgm:cxn modelId="{B7B7FAB4-82AD-46CF-98EB-FD4083A8AFD8}" srcId="{97A0049D-B8B1-41E7-9E04-876AD7A7950C}" destId="{0D71D921-DEFC-4184-B243-FBDCCA6DF109}" srcOrd="2" destOrd="0" parTransId="{2ACC6571-63A0-41F4-8025-24DE578CEE83}" sibTransId="{782B5EF9-9E34-4932-92C4-17AB7F0892D0}"/>
    <dgm:cxn modelId="{2FA973C0-321C-4538-A4D4-CFC939891179}" type="presOf" srcId="{3162E084-09AC-4E01-9364-FF1D16D104FB}" destId="{7D186DD7-94A2-4D8D-A4DE-CA0D7522E0B4}" srcOrd="0" destOrd="0" presId="urn:microsoft.com/office/officeart/2005/8/layout/vList2"/>
    <dgm:cxn modelId="{486976E4-4467-436C-92F8-E82CD098832B}" type="presOf" srcId="{FA29FBCF-6A59-4F34-B765-C9ABDE0D568E}" destId="{DB802A8F-2873-40F8-91D3-D54ADBA5A209}" srcOrd="0" destOrd="0" presId="urn:microsoft.com/office/officeart/2005/8/layout/vList2"/>
    <dgm:cxn modelId="{6FDA94EF-39FF-4811-BD76-0F52D1B0EC3D}" type="presOf" srcId="{97A0049D-B8B1-41E7-9E04-876AD7A7950C}" destId="{774EACA8-07B6-4183-B949-638B2AAECE71}" srcOrd="0" destOrd="0" presId="urn:microsoft.com/office/officeart/2005/8/layout/vList2"/>
    <dgm:cxn modelId="{718634F1-8719-4E07-9108-D94E7F305350}" type="presOf" srcId="{2CCBB798-17F0-4E6B-9BA0-7786E757E7F1}" destId="{43E110BE-F574-4AB4-BDAE-AF4FD20429E2}" srcOrd="0" destOrd="0" presId="urn:microsoft.com/office/officeart/2005/8/layout/vList2"/>
    <dgm:cxn modelId="{392CF030-43F5-43E8-9FAF-3678E926008A}" type="presParOf" srcId="{774EACA8-07B6-4183-B949-638B2AAECE71}" destId="{43E110BE-F574-4AB4-BDAE-AF4FD20429E2}" srcOrd="0" destOrd="0" presId="urn:microsoft.com/office/officeart/2005/8/layout/vList2"/>
    <dgm:cxn modelId="{5A8225EE-5A49-47AB-9FDE-6B02FC08C0BF}" type="presParOf" srcId="{774EACA8-07B6-4183-B949-638B2AAECE71}" destId="{ACB30E63-A4C5-48AD-B4EA-819754F56DAF}" srcOrd="1" destOrd="0" presId="urn:microsoft.com/office/officeart/2005/8/layout/vList2"/>
    <dgm:cxn modelId="{3A6A9EC9-D1E1-4502-B46B-1644F0F9A1DA}" type="presParOf" srcId="{774EACA8-07B6-4183-B949-638B2AAECE71}" destId="{AECED7E6-F0BE-4C6D-9767-A29FEC72106B}" srcOrd="2" destOrd="0" presId="urn:microsoft.com/office/officeart/2005/8/layout/vList2"/>
    <dgm:cxn modelId="{B4C88BC6-69DA-4BE3-A691-81416DA79C4E}" type="presParOf" srcId="{774EACA8-07B6-4183-B949-638B2AAECE71}" destId="{AE2EA92E-E16E-4510-86CB-109C8C417340}" srcOrd="3" destOrd="0" presId="urn:microsoft.com/office/officeart/2005/8/layout/vList2"/>
    <dgm:cxn modelId="{C3CC4DA5-BC90-4CF1-B98C-47CBAD4EA720}" type="presParOf" srcId="{774EACA8-07B6-4183-B949-638B2AAECE71}" destId="{918C01A0-D4AB-419B-8C40-B85FCAFFD779}" srcOrd="4" destOrd="0" presId="urn:microsoft.com/office/officeart/2005/8/layout/vList2"/>
    <dgm:cxn modelId="{51DF5994-B7B2-4C51-831B-800E264BA5B0}" type="presParOf" srcId="{774EACA8-07B6-4183-B949-638B2AAECE71}" destId="{6F3CC59D-D084-400B-8254-64B27AB5D802}" srcOrd="5" destOrd="0" presId="urn:microsoft.com/office/officeart/2005/8/layout/vList2"/>
    <dgm:cxn modelId="{BB06EE77-2EBF-4026-9911-84A7BFBD548B}" type="presParOf" srcId="{774EACA8-07B6-4183-B949-638B2AAECE71}" destId="{DB802A8F-2873-40F8-91D3-D54ADBA5A209}" srcOrd="6" destOrd="0" presId="urn:microsoft.com/office/officeart/2005/8/layout/vList2"/>
    <dgm:cxn modelId="{EA17EB08-B4B6-498A-B20B-B6BC2FB3DB91}" type="presParOf" srcId="{774EACA8-07B6-4183-B949-638B2AAECE71}" destId="{F5A886B6-6C1E-402E-8ECE-8557DE65F6A9}" srcOrd="7" destOrd="0" presId="urn:microsoft.com/office/officeart/2005/8/layout/vList2"/>
    <dgm:cxn modelId="{A2432F2D-0538-4F80-987B-9344E8D20F51}" type="presParOf" srcId="{774EACA8-07B6-4183-B949-638B2AAECE71}" destId="{F01B4A27-5769-4129-BE4D-D47256D9CA7C}" srcOrd="8" destOrd="0" presId="urn:microsoft.com/office/officeart/2005/8/layout/vList2"/>
    <dgm:cxn modelId="{CD80CE1A-7DA8-4CC6-82F0-22E94F8785FE}" type="presParOf" srcId="{774EACA8-07B6-4183-B949-638B2AAECE71}" destId="{7998FFB4-C53E-42EB-AF7B-E7D74031A861}" srcOrd="9" destOrd="0" presId="urn:microsoft.com/office/officeart/2005/8/layout/vList2"/>
    <dgm:cxn modelId="{169AA342-F10C-437C-830E-2D9B7F630115}" type="presParOf" srcId="{774EACA8-07B6-4183-B949-638B2AAECE71}" destId="{7D186DD7-94A2-4D8D-A4DE-CA0D7522E0B4}"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6814111-9C6A-4C7F-8567-54D43D8DC95C}"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892E6BF4-D07D-4151-A4C2-6BB759C1D305}">
      <dgm:prSet/>
      <dgm:spPr/>
      <dgm:t>
        <a:bodyPr/>
        <a:lstStyle/>
        <a:p>
          <a:r>
            <a:rPr lang="en-US"/>
            <a:t>Socratic Questioning</a:t>
          </a:r>
        </a:p>
      </dgm:t>
    </dgm:pt>
    <dgm:pt modelId="{8C3D4A8F-75DF-4837-AACF-D5946F0AD185}" type="parTrans" cxnId="{1C11C8B8-5723-4B24-9400-F2D13675AA9F}">
      <dgm:prSet/>
      <dgm:spPr/>
      <dgm:t>
        <a:bodyPr/>
        <a:lstStyle/>
        <a:p>
          <a:endParaRPr lang="en-US"/>
        </a:p>
      </dgm:t>
    </dgm:pt>
    <dgm:pt modelId="{ECFCE29D-3BD5-4582-A291-9E4F3F5C8A37}" type="sibTrans" cxnId="{1C11C8B8-5723-4B24-9400-F2D13675AA9F}">
      <dgm:prSet/>
      <dgm:spPr/>
      <dgm:t>
        <a:bodyPr/>
        <a:lstStyle/>
        <a:p>
          <a:endParaRPr lang="en-US"/>
        </a:p>
      </dgm:t>
    </dgm:pt>
    <dgm:pt modelId="{895F1D13-B391-41BE-BB40-5A202EDF065D}">
      <dgm:prSet/>
      <dgm:spPr/>
      <dgm:t>
        <a:bodyPr/>
        <a:lstStyle/>
        <a:p>
          <a:r>
            <a:rPr lang="en-US"/>
            <a:t>Behavioural Experiments</a:t>
          </a:r>
        </a:p>
      </dgm:t>
    </dgm:pt>
    <dgm:pt modelId="{1263FE88-E94A-4E41-A34B-5E57E86CD9BF}" type="parTrans" cxnId="{61F3A0E4-9A3C-4A8C-91A8-E08DCA3F814B}">
      <dgm:prSet/>
      <dgm:spPr/>
      <dgm:t>
        <a:bodyPr/>
        <a:lstStyle/>
        <a:p>
          <a:endParaRPr lang="en-US"/>
        </a:p>
      </dgm:t>
    </dgm:pt>
    <dgm:pt modelId="{FE5DC366-5F8A-44C6-9083-657CC536E975}" type="sibTrans" cxnId="{61F3A0E4-9A3C-4A8C-91A8-E08DCA3F814B}">
      <dgm:prSet/>
      <dgm:spPr/>
      <dgm:t>
        <a:bodyPr/>
        <a:lstStyle/>
        <a:p>
          <a:endParaRPr lang="en-US"/>
        </a:p>
      </dgm:t>
    </dgm:pt>
    <dgm:pt modelId="{D98890F2-FC43-49BC-B047-C4B93BEAA8AA}" type="pres">
      <dgm:prSet presAssocID="{96814111-9C6A-4C7F-8567-54D43D8DC95C}" presName="linear" presStyleCnt="0">
        <dgm:presLayoutVars>
          <dgm:animLvl val="lvl"/>
          <dgm:resizeHandles val="exact"/>
        </dgm:presLayoutVars>
      </dgm:prSet>
      <dgm:spPr/>
    </dgm:pt>
    <dgm:pt modelId="{A939942F-AF35-4046-8D9D-7BAB264E1C7D}" type="pres">
      <dgm:prSet presAssocID="{892E6BF4-D07D-4151-A4C2-6BB759C1D305}" presName="parentText" presStyleLbl="node1" presStyleIdx="0" presStyleCnt="2">
        <dgm:presLayoutVars>
          <dgm:chMax val="0"/>
          <dgm:bulletEnabled val="1"/>
        </dgm:presLayoutVars>
      </dgm:prSet>
      <dgm:spPr/>
    </dgm:pt>
    <dgm:pt modelId="{3761F4AE-FA92-4527-9AE7-CDA2490DC1D8}" type="pres">
      <dgm:prSet presAssocID="{ECFCE29D-3BD5-4582-A291-9E4F3F5C8A37}" presName="spacer" presStyleCnt="0"/>
      <dgm:spPr/>
    </dgm:pt>
    <dgm:pt modelId="{20DB4124-3BB9-4FC0-9149-A9D0A1167EAB}" type="pres">
      <dgm:prSet presAssocID="{895F1D13-B391-41BE-BB40-5A202EDF065D}" presName="parentText" presStyleLbl="node1" presStyleIdx="1" presStyleCnt="2">
        <dgm:presLayoutVars>
          <dgm:chMax val="0"/>
          <dgm:bulletEnabled val="1"/>
        </dgm:presLayoutVars>
      </dgm:prSet>
      <dgm:spPr/>
    </dgm:pt>
  </dgm:ptLst>
  <dgm:cxnLst>
    <dgm:cxn modelId="{DADADDA7-11C5-475A-83D6-20F49DB7A4D3}" type="presOf" srcId="{895F1D13-B391-41BE-BB40-5A202EDF065D}" destId="{20DB4124-3BB9-4FC0-9149-A9D0A1167EAB}" srcOrd="0" destOrd="0" presId="urn:microsoft.com/office/officeart/2005/8/layout/vList2"/>
    <dgm:cxn modelId="{1C11C8B8-5723-4B24-9400-F2D13675AA9F}" srcId="{96814111-9C6A-4C7F-8567-54D43D8DC95C}" destId="{892E6BF4-D07D-4151-A4C2-6BB759C1D305}" srcOrd="0" destOrd="0" parTransId="{8C3D4A8F-75DF-4837-AACF-D5946F0AD185}" sibTransId="{ECFCE29D-3BD5-4582-A291-9E4F3F5C8A37}"/>
    <dgm:cxn modelId="{B47123BA-D073-43CA-BAAA-AD85BF926310}" type="presOf" srcId="{892E6BF4-D07D-4151-A4C2-6BB759C1D305}" destId="{A939942F-AF35-4046-8D9D-7BAB264E1C7D}" srcOrd="0" destOrd="0" presId="urn:microsoft.com/office/officeart/2005/8/layout/vList2"/>
    <dgm:cxn modelId="{61F3A0E4-9A3C-4A8C-91A8-E08DCA3F814B}" srcId="{96814111-9C6A-4C7F-8567-54D43D8DC95C}" destId="{895F1D13-B391-41BE-BB40-5A202EDF065D}" srcOrd="1" destOrd="0" parTransId="{1263FE88-E94A-4E41-A34B-5E57E86CD9BF}" sibTransId="{FE5DC366-5F8A-44C6-9083-657CC536E975}"/>
    <dgm:cxn modelId="{C518A6E7-8800-4FDB-BECD-FED54F245CFE}" type="presOf" srcId="{96814111-9C6A-4C7F-8567-54D43D8DC95C}" destId="{D98890F2-FC43-49BC-B047-C4B93BEAA8AA}" srcOrd="0" destOrd="0" presId="urn:microsoft.com/office/officeart/2005/8/layout/vList2"/>
    <dgm:cxn modelId="{BCFBA6C4-2D29-4272-9A68-990AA35E5EBD}" type="presParOf" srcId="{D98890F2-FC43-49BC-B047-C4B93BEAA8AA}" destId="{A939942F-AF35-4046-8D9D-7BAB264E1C7D}" srcOrd="0" destOrd="0" presId="urn:microsoft.com/office/officeart/2005/8/layout/vList2"/>
    <dgm:cxn modelId="{E6375379-DC98-4B55-9802-4B34A43CD3C5}" type="presParOf" srcId="{D98890F2-FC43-49BC-B047-C4B93BEAA8AA}" destId="{3761F4AE-FA92-4527-9AE7-CDA2490DC1D8}" srcOrd="1" destOrd="0" presId="urn:microsoft.com/office/officeart/2005/8/layout/vList2"/>
    <dgm:cxn modelId="{807C622E-5C4A-40D1-827E-0ACB91647624}" type="presParOf" srcId="{D98890F2-FC43-49BC-B047-C4B93BEAA8AA}" destId="{20DB4124-3BB9-4FC0-9149-A9D0A1167EAB}"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57E733-F2A2-42D4-85A2-03EBF10C6DC7}">
      <dsp:nvSpPr>
        <dsp:cNvPr id="0" name=""/>
        <dsp:cNvSpPr/>
      </dsp:nvSpPr>
      <dsp:spPr>
        <a:xfrm>
          <a:off x="348507" y="1711437"/>
          <a:ext cx="928462" cy="928462"/>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4601DC-3582-4599-AE0E-C5394481AC80}">
      <dsp:nvSpPr>
        <dsp:cNvPr id="0" name=""/>
        <dsp:cNvSpPr/>
      </dsp:nvSpPr>
      <dsp:spPr>
        <a:xfrm>
          <a:off x="543484" y="1906415"/>
          <a:ext cx="538507" cy="53850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7E67AEC-6FDD-4ED4-B736-03E73A5CCAB8}">
      <dsp:nvSpPr>
        <dsp:cNvPr id="0" name=""/>
        <dsp:cNvSpPr/>
      </dsp:nvSpPr>
      <dsp:spPr>
        <a:xfrm>
          <a:off x="1475925" y="1711437"/>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AU" sz="1100" kern="1200"/>
            <a:t>Well</a:t>
          </a:r>
          <a:r>
            <a:rPr lang="en-US" sz="1100" kern="1200"/>
            <a:t>be</a:t>
          </a:r>
          <a:r>
            <a:rPr lang="en-AU" sz="1100" kern="1200"/>
            <a:t>ing is the state optimal health that occurs when the physical, psychological and social conditions for optimal health are met</a:t>
          </a:r>
          <a:r>
            <a:rPr lang="en-US" sz="1100" kern="1200"/>
            <a:t>.</a:t>
          </a:r>
        </a:p>
      </dsp:txBody>
      <dsp:txXfrm>
        <a:off x="1475925" y="1711437"/>
        <a:ext cx="2188517" cy="928462"/>
      </dsp:txXfrm>
    </dsp:sp>
    <dsp:sp modelId="{90DD87D3-752B-4760-B962-9F8CE8819B57}">
      <dsp:nvSpPr>
        <dsp:cNvPr id="0" name=""/>
        <dsp:cNvSpPr/>
      </dsp:nvSpPr>
      <dsp:spPr>
        <a:xfrm>
          <a:off x="4045775" y="1711437"/>
          <a:ext cx="928462" cy="928462"/>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1BB7FC-A8D6-46DB-B8A2-F1EB6C42980D}">
      <dsp:nvSpPr>
        <dsp:cNvPr id="0" name=""/>
        <dsp:cNvSpPr/>
      </dsp:nvSpPr>
      <dsp:spPr>
        <a:xfrm>
          <a:off x="4240752" y="1906415"/>
          <a:ext cx="538507" cy="53850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D4F419-4854-4D6D-9FCD-AFFB58107C24}">
      <dsp:nvSpPr>
        <dsp:cNvPr id="0" name=""/>
        <dsp:cNvSpPr/>
      </dsp:nvSpPr>
      <dsp:spPr>
        <a:xfrm>
          <a:off x="5173193" y="1711437"/>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dirty="0"/>
            <a:t>There is a strong relationship between mental, emotional, physical, health, and positive social engagement and wellbeing. </a:t>
          </a:r>
        </a:p>
      </dsp:txBody>
      <dsp:txXfrm>
        <a:off x="5173193" y="1711437"/>
        <a:ext cx="2188517" cy="928462"/>
      </dsp:txXfrm>
    </dsp:sp>
    <dsp:sp modelId="{24D31CFE-529A-4396-B005-BA17A9F70121}">
      <dsp:nvSpPr>
        <dsp:cNvPr id="0" name=""/>
        <dsp:cNvSpPr/>
      </dsp:nvSpPr>
      <dsp:spPr>
        <a:xfrm>
          <a:off x="7743044" y="1711437"/>
          <a:ext cx="928462" cy="928462"/>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411BDFE-D4F5-4B2E-9AC6-572CE900B903}">
      <dsp:nvSpPr>
        <dsp:cNvPr id="0" name=""/>
        <dsp:cNvSpPr/>
      </dsp:nvSpPr>
      <dsp:spPr>
        <a:xfrm>
          <a:off x="7938021" y="1906415"/>
          <a:ext cx="538507" cy="53850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EF1D55-9385-4E3E-BD84-16A4CB11E323}">
      <dsp:nvSpPr>
        <dsp:cNvPr id="0" name=""/>
        <dsp:cNvSpPr/>
      </dsp:nvSpPr>
      <dsp:spPr>
        <a:xfrm>
          <a:off x="8870462" y="1711437"/>
          <a:ext cx="2188517" cy="928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a:t>Taking a positive approach to engagement, to relationships, to meaning and achievement helps you get the balance, purpose and direction right will maximize your feeling of wellbeing.</a:t>
          </a:r>
        </a:p>
      </dsp:txBody>
      <dsp:txXfrm>
        <a:off x="8870462" y="1711437"/>
        <a:ext cx="2188517" cy="9284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237B3-57D6-4676-A01F-DE913C59BC87}">
      <dsp:nvSpPr>
        <dsp:cNvPr id="0" name=""/>
        <dsp:cNvSpPr/>
      </dsp:nvSpPr>
      <dsp:spPr>
        <a:xfrm>
          <a:off x="0" y="142009"/>
          <a:ext cx="5029199" cy="3978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Identify the thought or perception that is worrying you and write it down in very simple language. For example, I'm upset because I believe this xyzzy might happen.</a:t>
          </a:r>
          <a:endParaRPr lang="en-US" sz="1000" kern="1200"/>
        </a:p>
      </dsp:txBody>
      <dsp:txXfrm>
        <a:off x="19419" y="161428"/>
        <a:ext cx="4990361" cy="358962"/>
      </dsp:txXfrm>
    </dsp:sp>
    <dsp:sp modelId="{8A56040E-6407-4C9E-AA77-A6D45A8184FD}">
      <dsp:nvSpPr>
        <dsp:cNvPr id="0" name=""/>
        <dsp:cNvSpPr/>
      </dsp:nvSpPr>
      <dsp:spPr>
        <a:xfrm>
          <a:off x="0" y="568609"/>
          <a:ext cx="5029199" cy="397800"/>
        </a:xfrm>
        <a:prstGeom prst="roundRect">
          <a:avLst/>
        </a:prstGeom>
        <a:solidFill>
          <a:schemeClr val="accent2">
            <a:hueOff val="-145536"/>
            <a:satOff val="-8393"/>
            <a:lumOff val="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1. What is the evidence that supports my perception?</a:t>
          </a:r>
          <a:endParaRPr lang="en-US" sz="1000" kern="1200"/>
        </a:p>
      </dsp:txBody>
      <dsp:txXfrm>
        <a:off x="19419" y="588028"/>
        <a:ext cx="4990361" cy="358962"/>
      </dsp:txXfrm>
    </dsp:sp>
    <dsp:sp modelId="{8D451772-1377-4CE1-8DEB-1E8E808D37E4}">
      <dsp:nvSpPr>
        <dsp:cNvPr id="0" name=""/>
        <dsp:cNvSpPr/>
      </dsp:nvSpPr>
      <dsp:spPr>
        <a:xfrm>
          <a:off x="0" y="995209"/>
          <a:ext cx="5029199" cy="397800"/>
        </a:xfrm>
        <a:prstGeom prst="roundRect">
          <a:avLst/>
        </a:prstGeom>
        <a:solidFill>
          <a:schemeClr val="accent2">
            <a:hueOff val="-291073"/>
            <a:satOff val="-16786"/>
            <a:lumOff val="1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2. What is the evidence that contradicts my perceptions? </a:t>
          </a:r>
          <a:endParaRPr lang="en-US" sz="1000" kern="1200"/>
        </a:p>
      </dsp:txBody>
      <dsp:txXfrm>
        <a:off x="19419" y="1014628"/>
        <a:ext cx="4990361" cy="358962"/>
      </dsp:txXfrm>
    </dsp:sp>
    <dsp:sp modelId="{B7FFB98F-4201-404A-90ED-50AC0E6C0128}">
      <dsp:nvSpPr>
        <dsp:cNvPr id="0" name=""/>
        <dsp:cNvSpPr/>
      </dsp:nvSpPr>
      <dsp:spPr>
        <a:xfrm>
          <a:off x="0" y="1421809"/>
          <a:ext cx="5029199" cy="397800"/>
        </a:xfrm>
        <a:prstGeom prst="roundRect">
          <a:avLst/>
        </a:prstGeom>
        <a:solidFill>
          <a:schemeClr val="accent2">
            <a:hueOff val="-436609"/>
            <a:satOff val="-25178"/>
            <a:lumOff val="2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3. How else or what alternative ways can I think about this situation that is also true? </a:t>
          </a:r>
          <a:endParaRPr lang="en-US" sz="1000" kern="1200"/>
        </a:p>
      </dsp:txBody>
      <dsp:txXfrm>
        <a:off x="19419" y="1441228"/>
        <a:ext cx="4990361" cy="358962"/>
      </dsp:txXfrm>
    </dsp:sp>
    <dsp:sp modelId="{2D7F4421-ABAD-437E-9C07-B37B1FDF161B}">
      <dsp:nvSpPr>
        <dsp:cNvPr id="0" name=""/>
        <dsp:cNvSpPr/>
      </dsp:nvSpPr>
      <dsp:spPr>
        <a:xfrm>
          <a:off x="0" y="1848409"/>
          <a:ext cx="5029199" cy="397800"/>
        </a:xfrm>
        <a:prstGeom prst="roundRect">
          <a:avLst/>
        </a:prstGeom>
        <a:solidFill>
          <a:schemeClr val="accent2">
            <a:hueOff val="-582145"/>
            <a:satOff val="-33571"/>
            <a:lumOff val="3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4. What is the effect of my believing the things that I'm telling myself? Does it help me, or does it just upset me?</a:t>
          </a:r>
          <a:endParaRPr lang="en-US" sz="1000" kern="1200"/>
        </a:p>
      </dsp:txBody>
      <dsp:txXfrm>
        <a:off x="19419" y="1867828"/>
        <a:ext cx="4990361" cy="358962"/>
      </dsp:txXfrm>
    </dsp:sp>
    <dsp:sp modelId="{08365169-8DDD-481F-8D09-5295BCF20E0D}">
      <dsp:nvSpPr>
        <dsp:cNvPr id="0" name=""/>
        <dsp:cNvSpPr/>
      </dsp:nvSpPr>
      <dsp:spPr>
        <a:xfrm>
          <a:off x="0" y="2275009"/>
          <a:ext cx="5029199" cy="39780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5. What would be the effect of changing my thinking? </a:t>
          </a:r>
          <a:endParaRPr lang="en-US" sz="1000" kern="1200"/>
        </a:p>
      </dsp:txBody>
      <dsp:txXfrm>
        <a:off x="19419" y="2294428"/>
        <a:ext cx="4990361" cy="358962"/>
      </dsp:txXfrm>
    </dsp:sp>
    <dsp:sp modelId="{3E76AFD3-C72F-40B4-A9CA-EEB0782CB65C}">
      <dsp:nvSpPr>
        <dsp:cNvPr id="0" name=""/>
        <dsp:cNvSpPr/>
      </dsp:nvSpPr>
      <dsp:spPr>
        <a:xfrm>
          <a:off x="0" y="2701609"/>
          <a:ext cx="5029199" cy="397800"/>
        </a:xfrm>
        <a:prstGeom prst="roundRect">
          <a:avLst/>
        </a:prstGeom>
        <a:solidFill>
          <a:schemeClr val="accent2">
            <a:hueOff val="-873218"/>
            <a:satOff val="-50357"/>
            <a:lumOff val="5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6. What would I tell a friend if he or she were in the same situation? </a:t>
          </a:r>
          <a:endParaRPr lang="en-US" sz="1000" kern="1200"/>
        </a:p>
      </dsp:txBody>
      <dsp:txXfrm>
        <a:off x="19419" y="2721028"/>
        <a:ext cx="4990361" cy="358962"/>
      </dsp:txXfrm>
    </dsp:sp>
    <dsp:sp modelId="{A2B4FE58-BBD1-4237-8D92-8544A6D62ACC}">
      <dsp:nvSpPr>
        <dsp:cNvPr id="0" name=""/>
        <dsp:cNvSpPr/>
      </dsp:nvSpPr>
      <dsp:spPr>
        <a:xfrm>
          <a:off x="0" y="3128209"/>
          <a:ext cx="5029199" cy="397800"/>
        </a:xfrm>
        <a:prstGeom prst="roundRect">
          <a:avLst/>
        </a:prstGeom>
        <a:solidFill>
          <a:schemeClr val="accent2">
            <a:hueOff val="-1018754"/>
            <a:satOff val="-58750"/>
            <a:lumOff val="60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7. Is there anything I can do about the situation? </a:t>
          </a:r>
          <a:endParaRPr lang="en-US" sz="1000" kern="1200"/>
        </a:p>
      </dsp:txBody>
      <dsp:txXfrm>
        <a:off x="19419" y="3147628"/>
        <a:ext cx="4990361" cy="358962"/>
      </dsp:txXfrm>
    </dsp:sp>
    <dsp:sp modelId="{51F15C1E-48F8-41EC-941A-68DDE431FAA8}">
      <dsp:nvSpPr>
        <dsp:cNvPr id="0" name=""/>
        <dsp:cNvSpPr/>
      </dsp:nvSpPr>
      <dsp:spPr>
        <a:xfrm>
          <a:off x="0" y="3554809"/>
          <a:ext cx="5029199" cy="397800"/>
        </a:xfrm>
        <a:prstGeom prst="roundRect">
          <a:avLst/>
        </a:prstGeom>
        <a:solidFill>
          <a:schemeClr val="accent2">
            <a:hueOff val="-1164290"/>
            <a:satOff val="-67142"/>
            <a:lumOff val="6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8. Realistically, what is the worst that could happen? Could I live with it? </a:t>
          </a:r>
          <a:endParaRPr lang="en-US" sz="1000" kern="1200"/>
        </a:p>
      </dsp:txBody>
      <dsp:txXfrm>
        <a:off x="19419" y="3574228"/>
        <a:ext cx="4990361" cy="358962"/>
      </dsp:txXfrm>
    </dsp:sp>
    <dsp:sp modelId="{CD3DB0EF-77B3-4268-8CA2-198983F44DDE}">
      <dsp:nvSpPr>
        <dsp:cNvPr id="0" name=""/>
        <dsp:cNvSpPr/>
      </dsp:nvSpPr>
      <dsp:spPr>
        <a:xfrm>
          <a:off x="0" y="3981408"/>
          <a:ext cx="5029199" cy="397800"/>
        </a:xfrm>
        <a:prstGeom prst="roundRect">
          <a:avLst/>
        </a:prstGeom>
        <a:solidFill>
          <a:schemeClr val="accent2">
            <a:hueOff val="-1309827"/>
            <a:satOff val="-75535"/>
            <a:lumOff val="7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9. What is the best that could happen in this situation? How likely is that? </a:t>
          </a:r>
          <a:endParaRPr lang="en-US" sz="1000" kern="1200"/>
        </a:p>
      </dsp:txBody>
      <dsp:txXfrm>
        <a:off x="19419" y="4000827"/>
        <a:ext cx="4990361" cy="358962"/>
      </dsp:txXfrm>
    </dsp:sp>
    <dsp:sp modelId="{037B0C4A-4027-49FF-9CED-668468CFC25D}">
      <dsp:nvSpPr>
        <dsp:cNvPr id="0" name=""/>
        <dsp:cNvSpPr/>
      </dsp:nvSpPr>
      <dsp:spPr>
        <a:xfrm>
          <a:off x="0" y="4408008"/>
          <a:ext cx="5029199" cy="39780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444500">
            <a:lnSpc>
              <a:spcPct val="90000"/>
            </a:lnSpc>
            <a:spcBef>
              <a:spcPct val="0"/>
            </a:spcBef>
            <a:spcAft>
              <a:spcPct val="35000"/>
            </a:spcAft>
            <a:buNone/>
          </a:pPr>
          <a:r>
            <a:rPr lang="en-AU" sz="1000" kern="1200"/>
            <a:t>10.What is the most likely thing that will happen? </a:t>
          </a:r>
          <a:endParaRPr lang="en-US" sz="1000" kern="1200"/>
        </a:p>
      </dsp:txBody>
      <dsp:txXfrm>
        <a:off x="19419" y="4427427"/>
        <a:ext cx="4990361" cy="3589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956E-DC3D-4DAC-8098-EE41D78D4CEB}">
      <dsp:nvSpPr>
        <dsp:cNvPr id="0" name=""/>
        <dsp:cNvSpPr/>
      </dsp:nvSpPr>
      <dsp:spPr>
        <a:xfrm>
          <a:off x="0" y="107988"/>
          <a:ext cx="5029199" cy="636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Once you have identified fear ask yourself the question what is the evidence I have for my fear or against my fear?</a:t>
          </a:r>
          <a:endParaRPr lang="en-US" sz="1600" kern="1200"/>
        </a:p>
      </dsp:txBody>
      <dsp:txXfrm>
        <a:off x="31070" y="139058"/>
        <a:ext cx="4967059" cy="574340"/>
      </dsp:txXfrm>
    </dsp:sp>
    <dsp:sp modelId="{AA34E6A6-A677-473D-A775-19C71A371E7A}">
      <dsp:nvSpPr>
        <dsp:cNvPr id="0" name=""/>
        <dsp:cNvSpPr/>
      </dsp:nvSpPr>
      <dsp:spPr>
        <a:xfrm>
          <a:off x="0" y="790548"/>
          <a:ext cx="5029199" cy="636480"/>
        </a:xfrm>
        <a:prstGeom prst="roundRect">
          <a:avLst/>
        </a:prstGeom>
        <a:solidFill>
          <a:schemeClr val="accent2">
            <a:hueOff val="-242561"/>
            <a:satOff val="-13988"/>
            <a:lumOff val="14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Then ask yourself what would my most reasonable friend say about the fear. </a:t>
          </a:r>
          <a:endParaRPr lang="en-US" sz="1600" kern="1200"/>
        </a:p>
      </dsp:txBody>
      <dsp:txXfrm>
        <a:off x="31070" y="821618"/>
        <a:ext cx="4967059" cy="574340"/>
      </dsp:txXfrm>
    </dsp:sp>
    <dsp:sp modelId="{7A83302A-296F-4E79-BCDA-B77C73470C05}">
      <dsp:nvSpPr>
        <dsp:cNvPr id="0" name=""/>
        <dsp:cNvSpPr/>
      </dsp:nvSpPr>
      <dsp:spPr>
        <a:xfrm>
          <a:off x="0" y="1473108"/>
          <a:ext cx="5029199" cy="636480"/>
        </a:xfrm>
        <a:prstGeom prst="roundRect">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Then ask yourself if I were trying to reassure a friend what would I say to then to reassure them?</a:t>
          </a:r>
          <a:endParaRPr lang="en-US" sz="1600" kern="1200"/>
        </a:p>
      </dsp:txBody>
      <dsp:txXfrm>
        <a:off x="31070" y="1504178"/>
        <a:ext cx="4967059" cy="574340"/>
      </dsp:txXfrm>
    </dsp:sp>
    <dsp:sp modelId="{60B68301-937D-42C0-A61D-8AD464608120}">
      <dsp:nvSpPr>
        <dsp:cNvPr id="0" name=""/>
        <dsp:cNvSpPr/>
      </dsp:nvSpPr>
      <dsp:spPr>
        <a:xfrm>
          <a:off x="0" y="2155668"/>
          <a:ext cx="5029199" cy="63648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What is the likelihood that my fear will in fact happen or am I just frightened about a very unlikely threat? </a:t>
          </a:r>
          <a:endParaRPr lang="en-US" sz="1600" kern="1200"/>
        </a:p>
      </dsp:txBody>
      <dsp:txXfrm>
        <a:off x="31070" y="2186738"/>
        <a:ext cx="4967059" cy="574340"/>
      </dsp:txXfrm>
    </dsp:sp>
    <dsp:sp modelId="{9BCA1278-3EDE-4077-A9A0-E1BC27AD4F84}">
      <dsp:nvSpPr>
        <dsp:cNvPr id="0" name=""/>
        <dsp:cNvSpPr/>
      </dsp:nvSpPr>
      <dsp:spPr>
        <a:xfrm>
          <a:off x="0" y="2838228"/>
          <a:ext cx="5029199" cy="636480"/>
        </a:xfrm>
        <a:prstGeom prst="roundRect">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If the threat is real Do I need to do anything about it or can I simply tolerate it?</a:t>
          </a:r>
          <a:endParaRPr lang="en-US" sz="1600" kern="1200"/>
        </a:p>
      </dsp:txBody>
      <dsp:txXfrm>
        <a:off x="31070" y="2869298"/>
        <a:ext cx="4967059" cy="574340"/>
      </dsp:txXfrm>
    </dsp:sp>
    <dsp:sp modelId="{9211FC42-B4AF-46C9-BDC3-33A07B82FFDB}">
      <dsp:nvSpPr>
        <dsp:cNvPr id="0" name=""/>
        <dsp:cNvSpPr/>
      </dsp:nvSpPr>
      <dsp:spPr>
        <a:xfrm>
          <a:off x="0" y="3520789"/>
          <a:ext cx="5029199" cy="636480"/>
        </a:xfrm>
        <a:prstGeom prst="roundRect">
          <a:avLst/>
        </a:prstGeom>
        <a:solidFill>
          <a:schemeClr val="accent2">
            <a:hueOff val="-1212803"/>
            <a:satOff val="-69940"/>
            <a:lumOff val="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What can I do to reduce the likelihood or reduce the severity of the threat?</a:t>
          </a:r>
          <a:endParaRPr lang="en-US" sz="1600" kern="1200"/>
        </a:p>
      </dsp:txBody>
      <dsp:txXfrm>
        <a:off x="31070" y="3551859"/>
        <a:ext cx="4967059" cy="574340"/>
      </dsp:txXfrm>
    </dsp:sp>
    <dsp:sp modelId="{3CA09071-6B77-40BA-B43C-69C41665131E}">
      <dsp:nvSpPr>
        <dsp:cNvPr id="0" name=""/>
        <dsp:cNvSpPr/>
      </dsp:nvSpPr>
      <dsp:spPr>
        <a:xfrm>
          <a:off x="0" y="4203349"/>
          <a:ext cx="5029199" cy="63648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AU" sz="1600" kern="1200"/>
            <a:t>What bad thing would happen if I simply left the situation and put myself in a safer place?</a:t>
          </a:r>
          <a:endParaRPr lang="en-US" sz="1600" kern="1200"/>
        </a:p>
      </dsp:txBody>
      <dsp:txXfrm>
        <a:off x="31070" y="4234419"/>
        <a:ext cx="4967059" cy="5743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438BA7-39AE-4658-B63F-5EBE1795D818}">
      <dsp:nvSpPr>
        <dsp:cNvPr id="0" name=""/>
        <dsp:cNvSpPr/>
      </dsp:nvSpPr>
      <dsp:spPr>
        <a:xfrm>
          <a:off x="0" y="483"/>
          <a:ext cx="6248400" cy="6653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6B83B3-5EA2-41E9-8DA2-025B30225492}">
      <dsp:nvSpPr>
        <dsp:cNvPr id="0" name=""/>
        <dsp:cNvSpPr/>
      </dsp:nvSpPr>
      <dsp:spPr>
        <a:xfrm>
          <a:off x="201262" y="150182"/>
          <a:ext cx="365930" cy="3659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5ABB93-B8F4-4CC7-905E-EFC1E23333E4}">
      <dsp:nvSpPr>
        <dsp:cNvPr id="0" name=""/>
        <dsp:cNvSpPr/>
      </dsp:nvSpPr>
      <dsp:spPr>
        <a:xfrm>
          <a:off x="768454" y="483"/>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US" sz="1500" kern="1200"/>
            <a:t>Challenge your worries and fears by trying to disprove them.</a:t>
          </a:r>
        </a:p>
      </dsp:txBody>
      <dsp:txXfrm>
        <a:off x="768454" y="483"/>
        <a:ext cx="5479945" cy="665328"/>
      </dsp:txXfrm>
    </dsp:sp>
    <dsp:sp modelId="{7ED740D0-BDE9-4B2A-B801-E7BB459B0217}">
      <dsp:nvSpPr>
        <dsp:cNvPr id="0" name=""/>
        <dsp:cNvSpPr/>
      </dsp:nvSpPr>
      <dsp:spPr>
        <a:xfrm>
          <a:off x="0" y="832144"/>
          <a:ext cx="6248400" cy="6653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62DBEB-E7CF-4410-BD60-95ACD3B896E9}">
      <dsp:nvSpPr>
        <dsp:cNvPr id="0" name=""/>
        <dsp:cNvSpPr/>
      </dsp:nvSpPr>
      <dsp:spPr>
        <a:xfrm>
          <a:off x="201262" y="981843"/>
          <a:ext cx="365930" cy="3659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DF96E0D-829A-4573-99AD-1FD38A881196}">
      <dsp:nvSpPr>
        <dsp:cNvPr id="0" name=""/>
        <dsp:cNvSpPr/>
      </dsp:nvSpPr>
      <dsp:spPr>
        <a:xfrm>
          <a:off x="768454" y="832144"/>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Identify the worry or fear</a:t>
          </a:r>
          <a:endParaRPr lang="en-US" sz="1500" kern="1200"/>
        </a:p>
      </dsp:txBody>
      <dsp:txXfrm>
        <a:off x="768454" y="832144"/>
        <a:ext cx="5479945" cy="665328"/>
      </dsp:txXfrm>
    </dsp:sp>
    <dsp:sp modelId="{C6155563-7AB7-4A96-B844-F96690D8DA8B}">
      <dsp:nvSpPr>
        <dsp:cNvPr id="0" name=""/>
        <dsp:cNvSpPr/>
      </dsp:nvSpPr>
      <dsp:spPr>
        <a:xfrm>
          <a:off x="0" y="1663805"/>
          <a:ext cx="6248400" cy="665328"/>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FA3C26-8E70-4449-A5AA-E18BC1131D12}">
      <dsp:nvSpPr>
        <dsp:cNvPr id="0" name=""/>
        <dsp:cNvSpPr/>
      </dsp:nvSpPr>
      <dsp:spPr>
        <a:xfrm>
          <a:off x="201262" y="1813504"/>
          <a:ext cx="365930" cy="36593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4A9D34-E538-4413-91A3-4106E1492C5F}">
      <dsp:nvSpPr>
        <dsp:cNvPr id="0" name=""/>
        <dsp:cNvSpPr/>
      </dsp:nvSpPr>
      <dsp:spPr>
        <a:xfrm>
          <a:off x="768454" y="1663805"/>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E.g. I’m frightened because, I am not good enough and I can’t do xyz</a:t>
          </a:r>
          <a:endParaRPr lang="en-US" sz="1500" kern="1200"/>
        </a:p>
      </dsp:txBody>
      <dsp:txXfrm>
        <a:off x="768454" y="1663805"/>
        <a:ext cx="5479945" cy="665328"/>
      </dsp:txXfrm>
    </dsp:sp>
    <dsp:sp modelId="{F54DEA18-E028-475D-B011-A881F1CDBA4C}">
      <dsp:nvSpPr>
        <dsp:cNvPr id="0" name=""/>
        <dsp:cNvSpPr/>
      </dsp:nvSpPr>
      <dsp:spPr>
        <a:xfrm>
          <a:off x="0" y="2495467"/>
          <a:ext cx="6248400" cy="665328"/>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BDF3E9-DF6B-46F8-B412-BFBC385B1B54}">
      <dsp:nvSpPr>
        <dsp:cNvPr id="0" name=""/>
        <dsp:cNvSpPr/>
      </dsp:nvSpPr>
      <dsp:spPr>
        <a:xfrm>
          <a:off x="201262" y="2645166"/>
          <a:ext cx="365930" cy="3659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510182-93CD-453B-AED2-2BDF7C474F9F}">
      <dsp:nvSpPr>
        <dsp:cNvPr id="0" name=""/>
        <dsp:cNvSpPr/>
      </dsp:nvSpPr>
      <dsp:spPr>
        <a:xfrm>
          <a:off x="768454" y="2495467"/>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Create an experiment that tests or challenges the fear or worry but doesn’t exacerbate your fear.  Try little steps.</a:t>
          </a:r>
          <a:endParaRPr lang="en-US" sz="1500" kern="1200"/>
        </a:p>
      </dsp:txBody>
      <dsp:txXfrm>
        <a:off x="768454" y="2495467"/>
        <a:ext cx="5479945" cy="665328"/>
      </dsp:txXfrm>
    </dsp:sp>
    <dsp:sp modelId="{28F2F5E2-C481-4B01-8772-BC9F0B7F9B52}">
      <dsp:nvSpPr>
        <dsp:cNvPr id="0" name=""/>
        <dsp:cNvSpPr/>
      </dsp:nvSpPr>
      <dsp:spPr>
        <a:xfrm>
          <a:off x="0" y="3327128"/>
          <a:ext cx="6248400" cy="665328"/>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F1D0B1-4C5F-4AE5-BC15-990F70795233}">
      <dsp:nvSpPr>
        <dsp:cNvPr id="0" name=""/>
        <dsp:cNvSpPr/>
      </dsp:nvSpPr>
      <dsp:spPr>
        <a:xfrm>
          <a:off x="201262" y="3476827"/>
          <a:ext cx="365930" cy="36593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ABCF30-AE4B-4B16-9670-C42D6EC4F3F5}">
      <dsp:nvSpPr>
        <dsp:cNvPr id="0" name=""/>
        <dsp:cNvSpPr/>
      </dsp:nvSpPr>
      <dsp:spPr>
        <a:xfrm>
          <a:off x="768454" y="3327128"/>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Try to do the thing in small increments.</a:t>
          </a:r>
          <a:endParaRPr lang="en-US" sz="1500" kern="1200"/>
        </a:p>
      </dsp:txBody>
      <dsp:txXfrm>
        <a:off x="768454" y="3327128"/>
        <a:ext cx="5479945" cy="665328"/>
      </dsp:txXfrm>
    </dsp:sp>
    <dsp:sp modelId="{4B7174C4-043C-4211-A630-387FA1BAF99A}">
      <dsp:nvSpPr>
        <dsp:cNvPr id="0" name=""/>
        <dsp:cNvSpPr/>
      </dsp:nvSpPr>
      <dsp:spPr>
        <a:xfrm>
          <a:off x="0" y="4158789"/>
          <a:ext cx="6248400" cy="66532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45DB25-9BE9-44A2-B3C8-89BE6B309F80}">
      <dsp:nvSpPr>
        <dsp:cNvPr id="0" name=""/>
        <dsp:cNvSpPr/>
      </dsp:nvSpPr>
      <dsp:spPr>
        <a:xfrm>
          <a:off x="201262" y="4308488"/>
          <a:ext cx="365930" cy="36593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6C09285-01FF-4A24-B049-146C154EBCB8}">
      <dsp:nvSpPr>
        <dsp:cNvPr id="0" name=""/>
        <dsp:cNvSpPr/>
      </dsp:nvSpPr>
      <dsp:spPr>
        <a:xfrm>
          <a:off x="768454" y="4158789"/>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Debrief the results.</a:t>
          </a:r>
          <a:endParaRPr lang="en-US" sz="1500" kern="1200"/>
        </a:p>
      </dsp:txBody>
      <dsp:txXfrm>
        <a:off x="768454" y="4158789"/>
        <a:ext cx="5479945" cy="665328"/>
      </dsp:txXfrm>
    </dsp:sp>
    <dsp:sp modelId="{8A95D64B-B5FE-454F-A4A1-91275E26CCEC}">
      <dsp:nvSpPr>
        <dsp:cNvPr id="0" name=""/>
        <dsp:cNvSpPr/>
      </dsp:nvSpPr>
      <dsp:spPr>
        <a:xfrm>
          <a:off x="0" y="4990450"/>
          <a:ext cx="6248400" cy="665328"/>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DEC86F-4470-4B3D-833E-0A9029769875}">
      <dsp:nvSpPr>
        <dsp:cNvPr id="0" name=""/>
        <dsp:cNvSpPr/>
      </dsp:nvSpPr>
      <dsp:spPr>
        <a:xfrm>
          <a:off x="201262" y="5140149"/>
          <a:ext cx="365930" cy="36593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60B6C0-CC2E-4A53-8B54-38D22FE66E82}">
      <dsp:nvSpPr>
        <dsp:cNvPr id="0" name=""/>
        <dsp:cNvSpPr/>
      </dsp:nvSpPr>
      <dsp:spPr>
        <a:xfrm>
          <a:off x="768454" y="4990450"/>
          <a:ext cx="5479945" cy="66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414" tIns="70414" rIns="70414" bIns="70414" numCol="1" spcCol="1270" anchor="ctr" anchorCtr="0">
          <a:noAutofit/>
        </a:bodyPr>
        <a:lstStyle/>
        <a:p>
          <a:pPr marL="0" lvl="0" indent="0" algn="l" defTabSz="666750">
            <a:lnSpc>
              <a:spcPct val="90000"/>
            </a:lnSpc>
            <a:spcBef>
              <a:spcPct val="0"/>
            </a:spcBef>
            <a:spcAft>
              <a:spcPct val="35000"/>
            </a:spcAft>
            <a:buNone/>
          </a:pPr>
          <a:r>
            <a:rPr lang="en-AU" sz="1500" kern="1200"/>
            <a:t>I didn’t think I could do it, but when I tried to do it I was successful.  Therefore my fear that I couldn’t do it was not correct</a:t>
          </a:r>
          <a:endParaRPr lang="en-US" sz="1500" kern="1200"/>
        </a:p>
      </dsp:txBody>
      <dsp:txXfrm>
        <a:off x="768454" y="4990450"/>
        <a:ext cx="5479945" cy="665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656E4F-5DD8-46BD-92C5-116AF6FC072A}">
      <dsp:nvSpPr>
        <dsp:cNvPr id="0" name=""/>
        <dsp:cNvSpPr/>
      </dsp:nvSpPr>
      <dsp:spPr>
        <a:xfrm>
          <a:off x="130938"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C36E7C-1D4A-4915-AF36-3264613A368F}">
      <dsp:nvSpPr>
        <dsp:cNvPr id="0" name=""/>
        <dsp:cNvSpPr/>
      </dsp:nvSpPr>
      <dsp:spPr>
        <a:xfrm>
          <a:off x="600342"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The hard part is the doing.</a:t>
          </a:r>
        </a:p>
      </dsp:txBody>
      <dsp:txXfrm>
        <a:off x="678914" y="525899"/>
        <a:ext cx="4067491" cy="2525499"/>
      </dsp:txXfrm>
    </dsp:sp>
    <dsp:sp modelId="{4CE07296-885B-40A5-A7D7-A3E40C87EB71}">
      <dsp:nvSpPr>
        <dsp:cNvPr id="0" name=""/>
        <dsp:cNvSpPr/>
      </dsp:nvSpPr>
      <dsp:spPr>
        <a:xfrm>
          <a:off x="5294381"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C78DF1-5469-4D1B-BB53-CB132D76B436}">
      <dsp:nvSpPr>
        <dsp:cNvPr id="0" name=""/>
        <dsp:cNvSpPr/>
      </dsp:nvSpPr>
      <dsp:spPr>
        <a:xfrm>
          <a:off x="5763785"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a:t>Especially when we have so many distractions, temptations and set-backs.  </a:t>
          </a:r>
        </a:p>
      </dsp:txBody>
      <dsp:txXfrm>
        <a:off x="5842357" y="525899"/>
        <a:ext cx="4067491" cy="25254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38482-3249-43C6-A26D-AD7FEF35E623}">
      <dsp:nvSpPr>
        <dsp:cNvPr id="0" name=""/>
        <dsp:cNvSpPr/>
      </dsp:nvSpPr>
      <dsp:spPr>
        <a:xfrm>
          <a:off x="3493998" y="0"/>
          <a:ext cx="3131364" cy="3131364"/>
        </a:xfrm>
        <a:prstGeom prst="diamond">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503DCD-F53A-4C7F-9F53-F2B7B6706372}">
      <dsp:nvSpPr>
        <dsp:cNvPr id="0" name=""/>
        <dsp:cNvSpPr/>
      </dsp:nvSpPr>
      <dsp:spPr>
        <a:xfrm>
          <a:off x="3791477" y="297479"/>
          <a:ext cx="1221231" cy="122123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a:t>Step 1.</a:t>
          </a:r>
        </a:p>
      </dsp:txBody>
      <dsp:txXfrm>
        <a:off x="3851093" y="357095"/>
        <a:ext cx="1101999" cy="1101999"/>
      </dsp:txXfrm>
    </dsp:sp>
    <dsp:sp modelId="{2DBD42F6-5A02-4DCD-8707-678DC6D2AE2E}">
      <dsp:nvSpPr>
        <dsp:cNvPr id="0" name=""/>
        <dsp:cNvSpPr/>
      </dsp:nvSpPr>
      <dsp:spPr>
        <a:xfrm>
          <a:off x="5106650" y="297479"/>
          <a:ext cx="1221231" cy="1221231"/>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a:t>Understanding your core needs and wants is the short cut to satisfaction and fulfilment.</a:t>
          </a:r>
        </a:p>
      </dsp:txBody>
      <dsp:txXfrm>
        <a:off x="5166266" y="357095"/>
        <a:ext cx="1101999" cy="1101999"/>
      </dsp:txXfrm>
    </dsp:sp>
    <dsp:sp modelId="{404BF067-11EA-4B68-87CA-7C793D3C1E50}">
      <dsp:nvSpPr>
        <dsp:cNvPr id="0" name=""/>
        <dsp:cNvSpPr/>
      </dsp:nvSpPr>
      <dsp:spPr>
        <a:xfrm>
          <a:off x="3791477" y="1612652"/>
          <a:ext cx="1221231" cy="1221231"/>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a:t>Step 2</a:t>
          </a:r>
        </a:p>
      </dsp:txBody>
      <dsp:txXfrm>
        <a:off x="3851093" y="1672268"/>
        <a:ext cx="1101999" cy="1101999"/>
      </dsp:txXfrm>
    </dsp:sp>
    <dsp:sp modelId="{71ADD72A-5914-491A-9EFB-2B6436EF9513}">
      <dsp:nvSpPr>
        <dsp:cNvPr id="0" name=""/>
        <dsp:cNvSpPr/>
      </dsp:nvSpPr>
      <dsp:spPr>
        <a:xfrm>
          <a:off x="5106650" y="1612652"/>
          <a:ext cx="1221231" cy="1221231"/>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a:t>The next part is to learn how to satisfy your core needs and wants so you can maximize the feeling of satisfaction and fulfillment. </a:t>
          </a:r>
        </a:p>
      </dsp:txBody>
      <dsp:txXfrm>
        <a:off x="5166266" y="1672268"/>
        <a:ext cx="1101999" cy="11019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68F28-91CA-4D7E-A0CA-FC51FAB276BF}">
      <dsp:nvSpPr>
        <dsp:cNvPr id="0" name=""/>
        <dsp:cNvSpPr/>
      </dsp:nvSpPr>
      <dsp:spPr>
        <a:xfrm>
          <a:off x="0" y="456816"/>
          <a:ext cx="5029199" cy="194653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a:lnSpc>
              <a:spcPct val="90000"/>
            </a:lnSpc>
            <a:spcBef>
              <a:spcPct val="0"/>
            </a:spcBef>
            <a:spcAft>
              <a:spcPct val="35000"/>
            </a:spcAft>
            <a:buNone/>
          </a:pPr>
          <a:r>
            <a:rPr lang="en-US" sz="4900" kern="1200"/>
            <a:t>It feels better</a:t>
          </a:r>
        </a:p>
      </dsp:txBody>
      <dsp:txXfrm>
        <a:off x="95022" y="551838"/>
        <a:ext cx="4839155" cy="1756488"/>
      </dsp:txXfrm>
    </dsp:sp>
    <dsp:sp modelId="{EE29E587-C7CE-4E04-B6AA-0D45EC08960E}">
      <dsp:nvSpPr>
        <dsp:cNvPr id="0" name=""/>
        <dsp:cNvSpPr/>
      </dsp:nvSpPr>
      <dsp:spPr>
        <a:xfrm>
          <a:off x="0" y="2544468"/>
          <a:ext cx="5029199" cy="1946532"/>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a:lnSpc>
              <a:spcPct val="90000"/>
            </a:lnSpc>
            <a:spcBef>
              <a:spcPct val="0"/>
            </a:spcBef>
            <a:spcAft>
              <a:spcPct val="35000"/>
            </a:spcAft>
            <a:buNone/>
          </a:pPr>
          <a:r>
            <a:rPr lang="en-US" sz="4900" kern="1200"/>
            <a:t>So you can thrive and flourish.</a:t>
          </a:r>
        </a:p>
      </dsp:txBody>
      <dsp:txXfrm>
        <a:off x="95022" y="2639490"/>
        <a:ext cx="4839155" cy="17564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362836-1FD8-4912-A6BE-1896610B761E}">
      <dsp:nvSpPr>
        <dsp:cNvPr id="0" name=""/>
        <dsp:cNvSpPr/>
      </dsp:nvSpPr>
      <dsp:spPr>
        <a:xfrm>
          <a:off x="0" y="27776"/>
          <a:ext cx="5029199" cy="2405812"/>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You need a regime of improving your mental, emotional and physical well being every day.  </a:t>
          </a:r>
        </a:p>
      </dsp:txBody>
      <dsp:txXfrm>
        <a:off x="117442" y="145218"/>
        <a:ext cx="4794315" cy="2170928"/>
      </dsp:txXfrm>
    </dsp:sp>
    <dsp:sp modelId="{70F2F6A8-B46A-4BFA-87F7-34D00700E97B}">
      <dsp:nvSpPr>
        <dsp:cNvPr id="0" name=""/>
        <dsp:cNvSpPr/>
      </dsp:nvSpPr>
      <dsp:spPr>
        <a:xfrm>
          <a:off x="0" y="2514228"/>
          <a:ext cx="5029199" cy="2405812"/>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It’s the practice of improving your satisfaction and fulfillment everyday that helps you feel the best you can in the life you’re living.</a:t>
          </a:r>
        </a:p>
      </dsp:txBody>
      <dsp:txXfrm>
        <a:off x="117442" y="2631670"/>
        <a:ext cx="4794315" cy="21709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1EBA73-9D93-4D71-BC64-0FF4612CA254}">
      <dsp:nvSpPr>
        <dsp:cNvPr id="0" name=""/>
        <dsp:cNvSpPr/>
      </dsp:nvSpPr>
      <dsp:spPr>
        <a:xfrm>
          <a:off x="0" y="602449"/>
          <a:ext cx="5029199" cy="932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31B162-7C68-4A31-BDD1-FBCB253EA357}">
      <dsp:nvSpPr>
        <dsp:cNvPr id="0" name=""/>
        <dsp:cNvSpPr/>
      </dsp:nvSpPr>
      <dsp:spPr>
        <a:xfrm>
          <a:off x="251460" y="56328"/>
          <a:ext cx="3520440" cy="1092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064" tIns="0" rIns="133064" bIns="0" numCol="1" spcCol="1270" anchor="ctr" anchorCtr="0">
          <a:noAutofit/>
        </a:bodyPr>
        <a:lstStyle/>
        <a:p>
          <a:pPr marL="0" lvl="0" indent="0" algn="l" defTabSz="1644650">
            <a:lnSpc>
              <a:spcPct val="90000"/>
            </a:lnSpc>
            <a:spcBef>
              <a:spcPct val="0"/>
            </a:spcBef>
            <a:spcAft>
              <a:spcPct val="35000"/>
            </a:spcAft>
            <a:buNone/>
          </a:pPr>
          <a:r>
            <a:rPr lang="en-US" sz="3700" kern="1200"/>
            <a:t>Stress</a:t>
          </a:r>
        </a:p>
      </dsp:txBody>
      <dsp:txXfrm>
        <a:off x="304779" y="109647"/>
        <a:ext cx="3413802" cy="985602"/>
      </dsp:txXfrm>
    </dsp:sp>
    <dsp:sp modelId="{E91E8B06-6E34-4E68-AAF4-E73AE2AE45FD}">
      <dsp:nvSpPr>
        <dsp:cNvPr id="0" name=""/>
        <dsp:cNvSpPr/>
      </dsp:nvSpPr>
      <dsp:spPr>
        <a:xfrm>
          <a:off x="0" y="2280769"/>
          <a:ext cx="5029199" cy="932400"/>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3AB5E6-9F58-405A-863B-48DACAD64CEA}">
      <dsp:nvSpPr>
        <dsp:cNvPr id="0" name=""/>
        <dsp:cNvSpPr/>
      </dsp:nvSpPr>
      <dsp:spPr>
        <a:xfrm>
          <a:off x="251460" y="1734649"/>
          <a:ext cx="3520440" cy="109224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064" tIns="0" rIns="133064" bIns="0" numCol="1" spcCol="1270" anchor="ctr" anchorCtr="0">
          <a:noAutofit/>
        </a:bodyPr>
        <a:lstStyle/>
        <a:p>
          <a:pPr marL="0" lvl="0" indent="0" algn="l" defTabSz="1644650">
            <a:lnSpc>
              <a:spcPct val="90000"/>
            </a:lnSpc>
            <a:spcBef>
              <a:spcPct val="0"/>
            </a:spcBef>
            <a:spcAft>
              <a:spcPct val="35000"/>
            </a:spcAft>
            <a:buNone/>
          </a:pPr>
          <a:r>
            <a:rPr lang="en-US" sz="3700" kern="1200" dirty="0"/>
            <a:t>And </a:t>
          </a:r>
        </a:p>
      </dsp:txBody>
      <dsp:txXfrm>
        <a:off x="304779" y="1787968"/>
        <a:ext cx="3413802" cy="985602"/>
      </dsp:txXfrm>
    </dsp:sp>
    <dsp:sp modelId="{ECC749E2-8168-46E7-87AF-6D9BCF6F2B15}">
      <dsp:nvSpPr>
        <dsp:cNvPr id="0" name=""/>
        <dsp:cNvSpPr/>
      </dsp:nvSpPr>
      <dsp:spPr>
        <a:xfrm>
          <a:off x="0" y="3959089"/>
          <a:ext cx="5029199" cy="9324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947482-DCA9-4E0F-A4B5-93D783824631}">
      <dsp:nvSpPr>
        <dsp:cNvPr id="0" name=""/>
        <dsp:cNvSpPr/>
      </dsp:nvSpPr>
      <dsp:spPr>
        <a:xfrm>
          <a:off x="251460" y="3412969"/>
          <a:ext cx="3520440" cy="109224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064" tIns="0" rIns="133064" bIns="0" numCol="1" spcCol="1270" anchor="ctr" anchorCtr="0">
          <a:noAutofit/>
        </a:bodyPr>
        <a:lstStyle/>
        <a:p>
          <a:pPr marL="0" lvl="0" indent="0" algn="l" defTabSz="1644650">
            <a:lnSpc>
              <a:spcPct val="90000"/>
            </a:lnSpc>
            <a:spcBef>
              <a:spcPct val="0"/>
            </a:spcBef>
            <a:spcAft>
              <a:spcPct val="35000"/>
            </a:spcAft>
            <a:buNone/>
          </a:pPr>
          <a:r>
            <a:rPr lang="en-US" sz="3700" kern="1200"/>
            <a:t>Anxiety</a:t>
          </a:r>
        </a:p>
      </dsp:txBody>
      <dsp:txXfrm>
        <a:off x="304779" y="3466288"/>
        <a:ext cx="3413802" cy="9856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1BF3FD-12CB-4DCC-B4F8-2F7E5A6FB63D}">
      <dsp:nvSpPr>
        <dsp:cNvPr id="0" name=""/>
        <dsp:cNvSpPr/>
      </dsp:nvSpPr>
      <dsp:spPr>
        <a:xfrm>
          <a:off x="506" y="1469542"/>
          <a:ext cx="2008733" cy="2008733"/>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Overwhelm is what happens when you exceed your ability to adapt. </a:t>
          </a:r>
        </a:p>
      </dsp:txBody>
      <dsp:txXfrm>
        <a:off x="294678" y="1763714"/>
        <a:ext cx="1420389" cy="1420389"/>
      </dsp:txXfrm>
    </dsp:sp>
    <dsp:sp modelId="{EFEA2AE0-4B62-4EE3-8E63-9DB887EBB3EF}">
      <dsp:nvSpPr>
        <dsp:cNvPr id="0" name=""/>
        <dsp:cNvSpPr/>
      </dsp:nvSpPr>
      <dsp:spPr>
        <a:xfrm>
          <a:off x="1852808" y="1185621"/>
          <a:ext cx="1252675" cy="67794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852808" y="1321210"/>
        <a:ext cx="1049291" cy="406769"/>
      </dsp:txXfrm>
    </dsp:sp>
    <dsp:sp modelId="{5407F919-D55D-4575-BEE1-14C6EF362583}">
      <dsp:nvSpPr>
        <dsp:cNvPr id="0" name=""/>
        <dsp:cNvSpPr/>
      </dsp:nvSpPr>
      <dsp:spPr>
        <a:xfrm>
          <a:off x="3019960" y="1469542"/>
          <a:ext cx="2008733" cy="200873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When you’re trying to do too much, or if you’re worried about too much you get into a state of overwhelm. </a:t>
          </a:r>
        </a:p>
      </dsp:txBody>
      <dsp:txXfrm>
        <a:off x="3314132" y="1763714"/>
        <a:ext cx="1420389" cy="1420389"/>
      </dsp:txXfrm>
    </dsp:sp>
    <dsp:sp modelId="{77E51CB7-1BA7-490E-970E-D1C32D2E0D93}">
      <dsp:nvSpPr>
        <dsp:cNvPr id="0" name=""/>
        <dsp:cNvSpPr/>
      </dsp:nvSpPr>
      <dsp:spPr>
        <a:xfrm rot="10800000">
          <a:off x="1923715" y="3084248"/>
          <a:ext cx="1252675" cy="67794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127099" y="3219837"/>
        <a:ext cx="1049291" cy="4067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E110BE-F574-4AB4-BDAE-AF4FD20429E2}">
      <dsp:nvSpPr>
        <dsp:cNvPr id="0" name=""/>
        <dsp:cNvSpPr/>
      </dsp:nvSpPr>
      <dsp:spPr>
        <a:xfrm>
          <a:off x="0" y="20103"/>
          <a:ext cx="5029199" cy="74353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Death</a:t>
          </a:r>
        </a:p>
      </dsp:txBody>
      <dsp:txXfrm>
        <a:off x="36296" y="56399"/>
        <a:ext cx="4956607" cy="670943"/>
      </dsp:txXfrm>
    </dsp:sp>
    <dsp:sp modelId="{AECED7E6-F0BE-4C6D-9767-A29FEC72106B}">
      <dsp:nvSpPr>
        <dsp:cNvPr id="0" name=""/>
        <dsp:cNvSpPr/>
      </dsp:nvSpPr>
      <dsp:spPr>
        <a:xfrm>
          <a:off x="0" y="852918"/>
          <a:ext cx="5029199" cy="743535"/>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Aloneness</a:t>
          </a:r>
        </a:p>
      </dsp:txBody>
      <dsp:txXfrm>
        <a:off x="36296" y="889214"/>
        <a:ext cx="4956607" cy="670943"/>
      </dsp:txXfrm>
    </dsp:sp>
    <dsp:sp modelId="{918C01A0-D4AB-419B-8C40-B85FCAFFD779}">
      <dsp:nvSpPr>
        <dsp:cNvPr id="0" name=""/>
        <dsp:cNvSpPr/>
      </dsp:nvSpPr>
      <dsp:spPr>
        <a:xfrm>
          <a:off x="0" y="1685733"/>
          <a:ext cx="5029199" cy="743535"/>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Vulnerability</a:t>
          </a:r>
        </a:p>
      </dsp:txBody>
      <dsp:txXfrm>
        <a:off x="36296" y="1722029"/>
        <a:ext cx="4956607" cy="670943"/>
      </dsp:txXfrm>
    </dsp:sp>
    <dsp:sp modelId="{DB802A8F-2873-40F8-91D3-D54ADBA5A209}">
      <dsp:nvSpPr>
        <dsp:cNvPr id="0" name=""/>
        <dsp:cNvSpPr/>
      </dsp:nvSpPr>
      <dsp:spPr>
        <a:xfrm>
          <a:off x="0" y="2518548"/>
          <a:ext cx="5029199" cy="743535"/>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Powerlessness</a:t>
          </a:r>
        </a:p>
      </dsp:txBody>
      <dsp:txXfrm>
        <a:off x="36296" y="2554844"/>
        <a:ext cx="4956607" cy="670943"/>
      </dsp:txXfrm>
    </dsp:sp>
    <dsp:sp modelId="{F01B4A27-5769-4129-BE4D-D47256D9CA7C}">
      <dsp:nvSpPr>
        <dsp:cNvPr id="0" name=""/>
        <dsp:cNvSpPr/>
      </dsp:nvSpPr>
      <dsp:spPr>
        <a:xfrm>
          <a:off x="0" y="3351364"/>
          <a:ext cx="5029199" cy="743535"/>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Meaninglessness</a:t>
          </a:r>
        </a:p>
      </dsp:txBody>
      <dsp:txXfrm>
        <a:off x="36296" y="3387660"/>
        <a:ext cx="4956607" cy="670943"/>
      </dsp:txXfrm>
    </dsp:sp>
    <dsp:sp modelId="{7D186DD7-94A2-4D8D-A4DE-CA0D7522E0B4}">
      <dsp:nvSpPr>
        <dsp:cNvPr id="0" name=""/>
        <dsp:cNvSpPr/>
      </dsp:nvSpPr>
      <dsp:spPr>
        <a:xfrm>
          <a:off x="0" y="4184179"/>
          <a:ext cx="5029199" cy="743535"/>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t>Not being good enough</a:t>
          </a:r>
        </a:p>
      </dsp:txBody>
      <dsp:txXfrm>
        <a:off x="36296" y="4220475"/>
        <a:ext cx="4956607" cy="67094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39942F-AF35-4046-8D9D-7BAB264E1C7D}">
      <dsp:nvSpPr>
        <dsp:cNvPr id="0" name=""/>
        <dsp:cNvSpPr/>
      </dsp:nvSpPr>
      <dsp:spPr>
        <a:xfrm>
          <a:off x="0" y="709"/>
          <a:ext cx="5029199" cy="23868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a:t>Socratic Questioning</a:t>
          </a:r>
        </a:p>
      </dsp:txBody>
      <dsp:txXfrm>
        <a:off x="116514" y="117223"/>
        <a:ext cx="4796171" cy="2153772"/>
      </dsp:txXfrm>
    </dsp:sp>
    <dsp:sp modelId="{20DB4124-3BB9-4FC0-9149-A9D0A1167EAB}">
      <dsp:nvSpPr>
        <dsp:cNvPr id="0" name=""/>
        <dsp:cNvSpPr/>
      </dsp:nvSpPr>
      <dsp:spPr>
        <a:xfrm>
          <a:off x="0" y="2560309"/>
          <a:ext cx="5029199" cy="23868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a:t>Behavioural Experiments</a:t>
          </a:r>
        </a:p>
      </dsp:txBody>
      <dsp:txXfrm>
        <a:off x="116514" y="2676823"/>
        <a:ext cx="4796171" cy="2153772"/>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7E839-B2CA-41AE-88B8-EA730202CF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DF3DAAC-4C17-4D54-908F-F16BD4ED42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16679AE4-A2AB-4774-8782-CE4D25F8D85B}"/>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EF95F824-77C3-4384-8A5F-E62D68F5136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6FA98C0-8B6E-48C8-891C-8CD054E73199}"/>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1563694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3BB09-6904-4947-BB11-C8AA764B612B}"/>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A5CB002-CF07-4856-8C4D-604047C2A2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5C033A6-03E8-463F-8A01-FA4461BCE1B2}"/>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7ACF6201-D8D3-4F09-A31F-1C8A20D0108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9B5B598-0978-4747-A413-ABB91C6CA896}"/>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674275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1F39CE-5797-41FB-8C3C-DE9CBC84A02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C74D7A0-453B-4E1A-9449-A4F69D49B7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BE2096A-A52E-4575-96B6-768E86838800}"/>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E2EC7865-474D-4970-974C-557F28732B1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BB0E17A-2F36-4999-BE55-CA43C710E8F0}"/>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3154109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5AB6E-10E3-4EED-B6F2-52AA72D6353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0443001-0632-4DC1-9267-856D7B1123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99AACFC-B97F-4912-BDAE-66C0EC523686}"/>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55545690-8078-48BF-BA93-1F6AFD0E5F9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037FD5-45AD-4637-8ADC-4AE5325AD5D0}"/>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2684950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08409-7826-43C9-8E01-489B8A60E9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9EEC25E-F3FC-4AF1-84A5-241C510CE5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73E713-54CD-4811-BB1A-0C13ECC371EE}"/>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FD211527-1F23-4EA2-9AAC-BBDB84BB1B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5C5D53B-0A4D-42B3-A2CF-4D97CF42F1B7}"/>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2509815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3568B-B5C9-4CE1-B988-018D12B846D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FA435339-C0BA-4B99-9EF0-230128317C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F280B9CA-E116-4632-A448-B49C863025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199EE0D-009F-4CE8-862F-E65DF0354C49}"/>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6" name="Footer Placeholder 5">
            <a:extLst>
              <a:ext uri="{FF2B5EF4-FFF2-40B4-BE49-F238E27FC236}">
                <a16:creationId xmlns:a16="http://schemas.microsoft.com/office/drawing/2014/main" id="{E9693E3D-14A4-4EE2-B505-C5FA5FFB982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46B7C6C-A8CC-4D9D-9140-519CE9C9F92D}"/>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3627835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2B22E-96F5-4A4F-9B4B-7702614EA71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958EBC2-6A3D-455F-9DB8-BBE333ACD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0C138F-5DB7-4F70-AE6A-422171A2BF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3C2FB5DC-E1BF-47D0-99C7-F5D892527B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A9FF9B-558C-4C61-AA31-3AB1BF7F0B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DA45A221-BA14-4D6C-9856-62BE6D96CA2D}"/>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8" name="Footer Placeholder 7">
            <a:extLst>
              <a:ext uri="{FF2B5EF4-FFF2-40B4-BE49-F238E27FC236}">
                <a16:creationId xmlns:a16="http://schemas.microsoft.com/office/drawing/2014/main" id="{92C4EA55-A9B2-4A5C-A755-76177FAF1B87}"/>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D34AD165-5D84-40B2-A54A-87F58F821E25}"/>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1953956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AE62A-C2DE-44C1-9955-0DD81241A09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CDF25B9-F548-4890-B588-9A3876128C90}"/>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4" name="Footer Placeholder 3">
            <a:extLst>
              <a:ext uri="{FF2B5EF4-FFF2-40B4-BE49-F238E27FC236}">
                <a16:creationId xmlns:a16="http://schemas.microsoft.com/office/drawing/2014/main" id="{7D561B9D-0071-4BA3-B464-417A5833A70D}"/>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7551A81-733E-4088-9C88-12336FDF0BB3}"/>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3186995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968C2A-B4FE-4E54-9314-F1AB63F4BD31}"/>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3" name="Footer Placeholder 2">
            <a:extLst>
              <a:ext uri="{FF2B5EF4-FFF2-40B4-BE49-F238E27FC236}">
                <a16:creationId xmlns:a16="http://schemas.microsoft.com/office/drawing/2014/main" id="{A8898D3F-77AE-4E75-BC7B-83066C4BFC54}"/>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E8C691A3-9717-41D5-A1A2-7FF2347E3BE6}"/>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1322068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5AF41-DCF8-476F-B67C-23A08E6050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F8D1F928-5DAB-4E5E-A9AD-DF0687A507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D9FFB1AD-D2DC-4E9B-81B8-7D9F122E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EBA38E-40DC-454B-AEB6-DCFADB4670E3}"/>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6" name="Footer Placeholder 5">
            <a:extLst>
              <a:ext uri="{FF2B5EF4-FFF2-40B4-BE49-F238E27FC236}">
                <a16:creationId xmlns:a16="http://schemas.microsoft.com/office/drawing/2014/main" id="{3CF354D2-574B-4CD8-922A-D002152E5C4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EC33D3E-A063-4E1D-A0F8-BD0ED8F77377}"/>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3220099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54CE0-05F0-4A5A-BD71-9D756272B3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74C48004-2873-4EE0-B5C7-500CD9C1B1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10EB3215-35FA-4F15-BADD-1F571A9EF0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A61CC4-0C9B-4FBF-B041-2AB4DBF61DF1}"/>
              </a:ext>
            </a:extLst>
          </p:cNvPr>
          <p:cNvSpPr>
            <a:spLocks noGrp="1"/>
          </p:cNvSpPr>
          <p:nvPr>
            <p:ph type="dt" sz="half" idx="10"/>
          </p:nvPr>
        </p:nvSpPr>
        <p:spPr/>
        <p:txBody>
          <a:bodyPr/>
          <a:lstStyle/>
          <a:p>
            <a:fld id="{D91FCB95-D9A3-4330-A64E-BDA859278C12}" type="datetimeFigureOut">
              <a:rPr lang="en-AU" smtClean="0"/>
              <a:t>30/05/2020</a:t>
            </a:fld>
            <a:endParaRPr lang="en-AU"/>
          </a:p>
        </p:txBody>
      </p:sp>
      <p:sp>
        <p:nvSpPr>
          <p:cNvPr id="6" name="Footer Placeholder 5">
            <a:extLst>
              <a:ext uri="{FF2B5EF4-FFF2-40B4-BE49-F238E27FC236}">
                <a16:creationId xmlns:a16="http://schemas.microsoft.com/office/drawing/2014/main" id="{FB7912A5-DCFB-4E9F-8BB5-D87722320FA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77589C6-AF42-4E77-B00E-63A1FA2C03D2}"/>
              </a:ext>
            </a:extLst>
          </p:cNvPr>
          <p:cNvSpPr>
            <a:spLocks noGrp="1"/>
          </p:cNvSpPr>
          <p:nvPr>
            <p:ph type="sldNum" sz="quarter" idx="12"/>
          </p:nvPr>
        </p:nvSpPr>
        <p:spPr/>
        <p:txBody>
          <a:bodyPr/>
          <a:lstStyle/>
          <a:p>
            <a:fld id="{142FA79D-5B27-4327-B555-FF7059918D60}" type="slidenum">
              <a:rPr lang="en-AU" smtClean="0"/>
              <a:t>‹#›</a:t>
            </a:fld>
            <a:endParaRPr lang="en-AU"/>
          </a:p>
        </p:txBody>
      </p:sp>
    </p:spTree>
    <p:extLst>
      <p:ext uri="{BB962C8B-B14F-4D97-AF65-F5344CB8AC3E}">
        <p14:creationId xmlns:p14="http://schemas.microsoft.com/office/powerpoint/2010/main" val="1478204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44E70E-9AEF-459F-9DCD-B93B8CA467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2D0FBBB-115D-4CBE-983C-E109EE18DE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A6084CA-C79F-4320-AEDB-AFFA614542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FCB95-D9A3-4330-A64E-BDA859278C12}" type="datetimeFigureOut">
              <a:rPr lang="en-AU" smtClean="0"/>
              <a:t>30/05/2020</a:t>
            </a:fld>
            <a:endParaRPr lang="en-AU"/>
          </a:p>
        </p:txBody>
      </p:sp>
      <p:sp>
        <p:nvSpPr>
          <p:cNvPr id="5" name="Footer Placeholder 4">
            <a:extLst>
              <a:ext uri="{FF2B5EF4-FFF2-40B4-BE49-F238E27FC236}">
                <a16:creationId xmlns:a16="http://schemas.microsoft.com/office/drawing/2014/main" id="{B4526B87-F0D9-464D-972B-108434C877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9CBB1D7-3D8D-431B-B9E1-39EAA66820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2FA79D-5B27-4327-B555-FF7059918D60}" type="slidenum">
              <a:rPr lang="en-AU" smtClean="0"/>
              <a:t>‹#›</a:t>
            </a:fld>
            <a:endParaRPr lang="en-AU"/>
          </a:p>
        </p:txBody>
      </p:sp>
    </p:spTree>
    <p:extLst>
      <p:ext uri="{BB962C8B-B14F-4D97-AF65-F5344CB8AC3E}">
        <p14:creationId xmlns:p14="http://schemas.microsoft.com/office/powerpoint/2010/main" val="1361236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4.sv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cleardayconsulting.com.au/"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Child stacking rocks on a beach">
            <a:extLst>
              <a:ext uri="{FF2B5EF4-FFF2-40B4-BE49-F238E27FC236}">
                <a16:creationId xmlns:a16="http://schemas.microsoft.com/office/drawing/2014/main" id="{257CD03E-379D-429D-B2EC-BE328A76B536}"/>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r="4000"/>
          <a:stretch/>
        </p:blipFill>
        <p:spPr>
          <a:xfrm>
            <a:off x="20" y="1"/>
            <a:ext cx="12191980" cy="6857999"/>
          </a:xfrm>
          <a:prstGeom prst="rect">
            <a:avLst/>
          </a:prstGeom>
        </p:spPr>
      </p:pic>
      <p:sp>
        <p:nvSpPr>
          <p:cNvPr id="2" name="Title 1">
            <a:extLst>
              <a:ext uri="{FF2B5EF4-FFF2-40B4-BE49-F238E27FC236}">
                <a16:creationId xmlns:a16="http://schemas.microsoft.com/office/drawing/2014/main" id="{79D95D43-E51D-4CAD-835B-3123DF7C11CE}"/>
              </a:ext>
            </a:extLst>
          </p:cNvPr>
          <p:cNvSpPr>
            <a:spLocks noGrp="1"/>
          </p:cNvSpPr>
          <p:nvPr>
            <p:ph type="ctrTitle"/>
          </p:nvPr>
        </p:nvSpPr>
        <p:spPr>
          <a:xfrm>
            <a:off x="1524000" y="1122362"/>
            <a:ext cx="9144000" cy="2900518"/>
          </a:xfrm>
        </p:spPr>
        <p:txBody>
          <a:bodyPr>
            <a:normAutofit/>
          </a:bodyPr>
          <a:lstStyle/>
          <a:p>
            <a:r>
              <a:rPr lang="en-US">
                <a:solidFill>
                  <a:srgbClr val="FFFFFF"/>
                </a:solidFill>
              </a:rPr>
              <a:t>Wellbeing and Co-Vid</a:t>
            </a:r>
            <a:endParaRPr lang="en-AU">
              <a:solidFill>
                <a:srgbClr val="FFFFFF"/>
              </a:solidFill>
            </a:endParaRPr>
          </a:p>
        </p:txBody>
      </p:sp>
      <p:sp>
        <p:nvSpPr>
          <p:cNvPr id="3" name="Subtitle 2">
            <a:extLst>
              <a:ext uri="{FF2B5EF4-FFF2-40B4-BE49-F238E27FC236}">
                <a16:creationId xmlns:a16="http://schemas.microsoft.com/office/drawing/2014/main" id="{A6648555-DEF5-4DB1-B832-3A539AF9BD7B}"/>
              </a:ext>
            </a:extLst>
          </p:cNvPr>
          <p:cNvSpPr>
            <a:spLocks noGrp="1"/>
          </p:cNvSpPr>
          <p:nvPr>
            <p:ph type="subTitle" idx="1"/>
          </p:nvPr>
        </p:nvSpPr>
        <p:spPr>
          <a:xfrm>
            <a:off x="1524000" y="4159404"/>
            <a:ext cx="9144000" cy="1098395"/>
          </a:xfrm>
        </p:spPr>
        <p:txBody>
          <a:bodyPr>
            <a:normAutofit/>
          </a:bodyPr>
          <a:lstStyle/>
          <a:p>
            <a:r>
              <a:rPr lang="en-US" dirty="0">
                <a:solidFill>
                  <a:srgbClr val="FFFFFF"/>
                </a:solidFill>
              </a:rPr>
              <a:t>Strategies for maximizing Wellbeing using a positive psychology framework</a:t>
            </a:r>
            <a:endParaRPr lang="en-AU" dirty="0">
              <a:solidFill>
                <a:srgbClr val="FFFFFF"/>
              </a:solidFill>
            </a:endParaRPr>
          </a:p>
        </p:txBody>
      </p:sp>
    </p:spTree>
    <p:extLst>
      <p:ext uri="{BB962C8B-B14F-4D97-AF65-F5344CB8AC3E}">
        <p14:creationId xmlns:p14="http://schemas.microsoft.com/office/powerpoint/2010/main" val="367522964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2"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A3CA5931-C37F-4909-A2C0-EDD6E3F2D38E}"/>
              </a:ext>
            </a:extLst>
          </p:cNvPr>
          <p:cNvSpPr>
            <a:spLocks noGrp="1"/>
          </p:cNvSpPr>
          <p:nvPr>
            <p:ph type="title"/>
          </p:nvPr>
        </p:nvSpPr>
        <p:spPr>
          <a:xfrm>
            <a:off x="1047280" y="759805"/>
            <a:ext cx="10306520" cy="1325563"/>
          </a:xfrm>
        </p:spPr>
        <p:txBody>
          <a:bodyPr>
            <a:normAutofit/>
          </a:bodyPr>
          <a:lstStyle/>
          <a:p>
            <a:r>
              <a:rPr lang="en-US" sz="4000">
                <a:solidFill>
                  <a:srgbClr val="FFFFFF"/>
                </a:solidFill>
              </a:rPr>
              <a:t>Seligman’s PERMA Model of Well being</a:t>
            </a:r>
            <a:endParaRPr lang="en-AU" sz="4000">
              <a:solidFill>
                <a:srgbClr val="FFFFFF"/>
              </a:solidFill>
            </a:endParaRPr>
          </a:p>
        </p:txBody>
      </p:sp>
      <p:sp>
        <p:nvSpPr>
          <p:cNvPr id="3" name="Content Placeholder 2">
            <a:extLst>
              <a:ext uri="{FF2B5EF4-FFF2-40B4-BE49-F238E27FC236}">
                <a16:creationId xmlns:a16="http://schemas.microsoft.com/office/drawing/2014/main" id="{E5C5F3BB-7E14-4584-BC44-FDAAE2756FC0}"/>
              </a:ext>
            </a:extLst>
          </p:cNvPr>
          <p:cNvSpPr>
            <a:spLocks noGrp="1"/>
          </p:cNvSpPr>
          <p:nvPr>
            <p:ph idx="1"/>
          </p:nvPr>
        </p:nvSpPr>
        <p:spPr>
          <a:xfrm>
            <a:off x="1424904" y="2494450"/>
            <a:ext cx="4053545" cy="3563159"/>
          </a:xfrm>
        </p:spPr>
        <p:txBody>
          <a:bodyPr>
            <a:normAutofit/>
          </a:bodyPr>
          <a:lstStyle/>
          <a:p>
            <a:r>
              <a:rPr lang="en-US" sz="2400"/>
              <a:t>Positive Emotions</a:t>
            </a:r>
          </a:p>
          <a:p>
            <a:r>
              <a:rPr lang="en-US" sz="2400"/>
              <a:t>Positive Engagement</a:t>
            </a:r>
          </a:p>
          <a:p>
            <a:r>
              <a:rPr lang="en-US" sz="2400"/>
              <a:t>Positive Relationships</a:t>
            </a:r>
          </a:p>
          <a:p>
            <a:r>
              <a:rPr lang="en-US" sz="2400"/>
              <a:t>Positive Meaning</a:t>
            </a:r>
          </a:p>
          <a:p>
            <a:r>
              <a:rPr lang="en-US" sz="2400"/>
              <a:t>Accomplishments.</a:t>
            </a:r>
          </a:p>
        </p:txBody>
      </p:sp>
      <p:pic>
        <p:nvPicPr>
          <p:cNvPr id="4" name="Picture 3">
            <a:extLst>
              <a:ext uri="{FF2B5EF4-FFF2-40B4-BE49-F238E27FC236}">
                <a16:creationId xmlns:a16="http://schemas.microsoft.com/office/drawing/2014/main" id="{92F24F0D-D5E5-4F5A-B04B-EECAC2E8C0B6}"/>
              </a:ext>
            </a:extLst>
          </p:cNvPr>
          <p:cNvPicPr>
            <a:picLocks noChangeAspect="1"/>
          </p:cNvPicPr>
          <p:nvPr/>
        </p:nvPicPr>
        <p:blipFill rotWithShape="1">
          <a:blip r:embed="rId2"/>
          <a:srcRect r="3636" b="-3"/>
          <a:stretch/>
        </p:blipFill>
        <p:spPr>
          <a:xfrm>
            <a:off x="6098892" y="2492376"/>
            <a:ext cx="4802404" cy="3563372"/>
          </a:xfrm>
          <a:prstGeom prst="rect">
            <a:avLst/>
          </a:prstGeom>
        </p:spPr>
      </p:pic>
    </p:spTree>
    <p:extLst>
      <p:ext uri="{BB962C8B-B14F-4D97-AF65-F5344CB8AC3E}">
        <p14:creationId xmlns:p14="http://schemas.microsoft.com/office/powerpoint/2010/main" val="4250925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E773EB-1EC1-4E49-9DE2-E6F460497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91"/>
            <a:ext cx="12192000" cy="19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A1C9A04-3D2D-4ABD-9E06-7166C4DEB637}"/>
              </a:ext>
            </a:extLst>
          </p:cNvPr>
          <p:cNvSpPr>
            <a:spLocks noGrp="1"/>
          </p:cNvSpPr>
          <p:nvPr>
            <p:ph type="title"/>
          </p:nvPr>
        </p:nvSpPr>
        <p:spPr>
          <a:xfrm>
            <a:off x="391378" y="320675"/>
            <a:ext cx="11407487" cy="1325563"/>
          </a:xfrm>
        </p:spPr>
        <p:txBody>
          <a:bodyPr>
            <a:normAutofit/>
          </a:bodyPr>
          <a:lstStyle/>
          <a:p>
            <a:r>
              <a:rPr lang="en-US" sz="4200" dirty="0">
                <a:solidFill>
                  <a:schemeClr val="bg1"/>
                </a:solidFill>
              </a:rPr>
              <a:t>Summary: Wellbeing And Positive Psychology</a:t>
            </a:r>
            <a:br>
              <a:rPr lang="en-US" sz="4200" dirty="0">
                <a:solidFill>
                  <a:schemeClr val="bg1"/>
                </a:solidFill>
              </a:rPr>
            </a:br>
            <a:endParaRPr lang="en-AU" sz="4200" dirty="0">
              <a:solidFill>
                <a:schemeClr val="bg1"/>
              </a:solidFill>
            </a:endParaRPr>
          </a:p>
        </p:txBody>
      </p:sp>
      <p:graphicFrame>
        <p:nvGraphicFramePr>
          <p:cNvPr id="5" name="Content Placeholder 2">
            <a:extLst>
              <a:ext uri="{FF2B5EF4-FFF2-40B4-BE49-F238E27FC236}">
                <a16:creationId xmlns:a16="http://schemas.microsoft.com/office/drawing/2014/main" id="{D7C9E633-CAFC-4C39-86B2-07114AE46340}"/>
              </a:ext>
            </a:extLst>
          </p:cNvPr>
          <p:cNvGraphicFramePr>
            <a:graphicFrameLocks noGrp="1"/>
          </p:cNvGraphicFramePr>
          <p:nvPr>
            <p:ph idx="1"/>
            <p:extLst>
              <p:ext uri="{D42A27DB-BD31-4B8C-83A1-F6EECF244321}">
                <p14:modId xmlns:p14="http://schemas.microsoft.com/office/powerpoint/2010/main" val="271118910"/>
              </p:ext>
            </p:extLst>
          </p:nvPr>
        </p:nvGraphicFramePr>
        <p:xfrm>
          <a:off x="391379" y="1976293"/>
          <a:ext cx="11407487"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9372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111A0BA-5B40-493B-90B6-5C1EEFA1D136}"/>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Easy to understand.</a:t>
            </a:r>
            <a:endParaRPr lang="en-AU" sz="4000">
              <a:solidFill>
                <a:srgbClr val="FFFFFF"/>
              </a:solidFill>
            </a:endParaRPr>
          </a:p>
        </p:txBody>
      </p:sp>
      <p:graphicFrame>
        <p:nvGraphicFramePr>
          <p:cNvPr id="13" name="Content Placeholder 2">
            <a:extLst>
              <a:ext uri="{FF2B5EF4-FFF2-40B4-BE49-F238E27FC236}">
                <a16:creationId xmlns:a16="http://schemas.microsoft.com/office/drawing/2014/main" id="{91604F45-1A40-4DA1-BEF1-1C78B8BDFBBA}"/>
              </a:ext>
            </a:extLst>
          </p:cNvPr>
          <p:cNvGraphicFramePr>
            <a:graphicFrameLocks noGrp="1"/>
          </p:cNvGraphicFramePr>
          <p:nvPr>
            <p:ph idx="1"/>
            <p:extLst>
              <p:ext uri="{D42A27DB-BD31-4B8C-83A1-F6EECF244321}">
                <p14:modId xmlns:p14="http://schemas.microsoft.com/office/powerpoint/2010/main" val="2502628121"/>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3272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hild stacking rocks on a beach">
            <a:extLst>
              <a:ext uri="{FF2B5EF4-FFF2-40B4-BE49-F238E27FC236}">
                <a16:creationId xmlns:a16="http://schemas.microsoft.com/office/drawing/2014/main" id="{39483D91-1B80-4310-8CA0-E7E658A7E1F4}"/>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r="4000"/>
          <a:stretch/>
        </p:blipFill>
        <p:spPr>
          <a:xfrm>
            <a:off x="20" y="1"/>
            <a:ext cx="12191980" cy="6857999"/>
          </a:xfrm>
          <a:prstGeom prst="rect">
            <a:avLst/>
          </a:prstGeom>
        </p:spPr>
      </p:pic>
      <p:sp>
        <p:nvSpPr>
          <p:cNvPr id="2" name="Title 1">
            <a:extLst>
              <a:ext uri="{FF2B5EF4-FFF2-40B4-BE49-F238E27FC236}">
                <a16:creationId xmlns:a16="http://schemas.microsoft.com/office/drawing/2014/main" id="{16600A87-63C2-4D2C-9BD3-9E22DC5A3267}"/>
              </a:ext>
            </a:extLst>
          </p:cNvPr>
          <p:cNvSpPr>
            <a:spLocks noGrp="1"/>
          </p:cNvSpPr>
          <p:nvPr>
            <p:ph type="title"/>
          </p:nvPr>
        </p:nvSpPr>
        <p:spPr>
          <a:xfrm>
            <a:off x="838201" y="1065862"/>
            <a:ext cx="3313164" cy="4726276"/>
          </a:xfrm>
        </p:spPr>
        <p:txBody>
          <a:bodyPr>
            <a:normAutofit/>
          </a:bodyPr>
          <a:lstStyle/>
          <a:p>
            <a:pPr algn="r"/>
            <a:r>
              <a:rPr lang="en-US" sz="4000">
                <a:solidFill>
                  <a:srgbClr val="FFFFFF"/>
                </a:solidFill>
              </a:rPr>
              <a:t>The Personal Skills to Wellbeing.</a:t>
            </a:r>
            <a:endParaRPr lang="en-AU" sz="4000">
              <a:solidFill>
                <a:srgbClr val="FFFFFF"/>
              </a:solidFill>
            </a:endParaRP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6A0A43A-A010-44C9-93F5-E1C4EC18810C}"/>
              </a:ext>
            </a:extLst>
          </p:cNvPr>
          <p:cNvSpPr>
            <a:spLocks noGrp="1"/>
          </p:cNvSpPr>
          <p:nvPr>
            <p:ph idx="1"/>
          </p:nvPr>
        </p:nvSpPr>
        <p:spPr>
          <a:xfrm>
            <a:off x="5155379" y="1065862"/>
            <a:ext cx="5744685" cy="4726276"/>
          </a:xfrm>
        </p:spPr>
        <p:txBody>
          <a:bodyPr anchor="ctr">
            <a:normAutofit/>
          </a:bodyPr>
          <a:lstStyle/>
          <a:p>
            <a:r>
              <a:rPr lang="en-US" sz="1700">
                <a:solidFill>
                  <a:srgbClr val="FFFFFF"/>
                </a:solidFill>
              </a:rPr>
              <a:t>Motivation:  </a:t>
            </a:r>
          </a:p>
          <a:p>
            <a:pPr lvl="1"/>
            <a:r>
              <a:rPr lang="en-US" sz="1700">
                <a:solidFill>
                  <a:srgbClr val="FFFFFF"/>
                </a:solidFill>
              </a:rPr>
              <a:t>You need to be convinced its what you want and worth the effort.</a:t>
            </a:r>
          </a:p>
          <a:p>
            <a:pPr lvl="1"/>
            <a:r>
              <a:rPr lang="en-US" sz="1700">
                <a:solidFill>
                  <a:srgbClr val="FFFFFF"/>
                </a:solidFill>
              </a:rPr>
              <a:t>This is the only way to find the motivation to continue at it.</a:t>
            </a:r>
          </a:p>
          <a:p>
            <a:endParaRPr lang="en-US" sz="1700">
              <a:solidFill>
                <a:srgbClr val="FFFFFF"/>
              </a:solidFill>
            </a:endParaRPr>
          </a:p>
          <a:p>
            <a:r>
              <a:rPr lang="en-US" sz="1700">
                <a:solidFill>
                  <a:srgbClr val="FFFFFF"/>
                </a:solidFill>
              </a:rPr>
              <a:t>The rest is mind skill</a:t>
            </a:r>
          </a:p>
          <a:p>
            <a:pPr marL="0" indent="0">
              <a:buNone/>
            </a:pPr>
            <a:endParaRPr lang="en-US" sz="1700">
              <a:solidFill>
                <a:srgbClr val="FFFFFF"/>
              </a:solidFill>
            </a:endParaRPr>
          </a:p>
          <a:p>
            <a:pPr marL="971550" lvl="1" indent="-514350">
              <a:buFont typeface="+mj-lt"/>
              <a:buAutoNum type="arabicPeriod"/>
            </a:pPr>
            <a:r>
              <a:rPr lang="en-US" sz="1700">
                <a:solidFill>
                  <a:srgbClr val="FFFFFF"/>
                </a:solidFill>
              </a:rPr>
              <a:t>Focus: on the goal</a:t>
            </a:r>
          </a:p>
          <a:p>
            <a:pPr marL="971550" lvl="1" indent="-514350">
              <a:buFont typeface="+mj-lt"/>
              <a:buAutoNum type="arabicPeriod"/>
            </a:pPr>
            <a:r>
              <a:rPr lang="en-US" sz="1700">
                <a:solidFill>
                  <a:srgbClr val="FFFFFF"/>
                </a:solidFill>
              </a:rPr>
              <a:t>Acceptance: Of what you can’t change or influence </a:t>
            </a:r>
          </a:p>
          <a:p>
            <a:pPr marL="971550" lvl="1" indent="-514350">
              <a:buFont typeface="+mj-lt"/>
              <a:buAutoNum type="arabicPeriod"/>
            </a:pPr>
            <a:r>
              <a:rPr lang="en-US" sz="1700">
                <a:solidFill>
                  <a:srgbClr val="FFFFFF"/>
                </a:solidFill>
              </a:rPr>
              <a:t>Detachment:  Dismiss negative intrusive thoughts</a:t>
            </a:r>
          </a:p>
          <a:p>
            <a:pPr marL="971550" lvl="1" indent="-514350">
              <a:buFont typeface="+mj-lt"/>
              <a:buAutoNum type="arabicPeriod"/>
            </a:pPr>
            <a:r>
              <a:rPr lang="en-US" sz="1700">
                <a:solidFill>
                  <a:srgbClr val="FFFFFF"/>
                </a:solidFill>
              </a:rPr>
              <a:t>Visualization: Daily visualization of the goal no matter how you feel and what mood you’re in. </a:t>
            </a:r>
            <a:endParaRPr lang="en-AU" sz="1700">
              <a:solidFill>
                <a:srgbClr val="FFFFFF"/>
              </a:solidFill>
            </a:endParaRPr>
          </a:p>
        </p:txBody>
      </p:sp>
    </p:spTree>
    <p:extLst>
      <p:ext uri="{BB962C8B-B14F-4D97-AF65-F5344CB8AC3E}">
        <p14:creationId xmlns:p14="http://schemas.microsoft.com/office/powerpoint/2010/main" val="2798341151"/>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B375A-FF36-4333-A813-C8903F77B9CD}"/>
              </a:ext>
            </a:extLst>
          </p:cNvPr>
          <p:cNvSpPr>
            <a:spLocks noGrp="1"/>
          </p:cNvSpPr>
          <p:nvPr>
            <p:ph type="title"/>
          </p:nvPr>
        </p:nvSpPr>
        <p:spPr/>
        <p:txBody>
          <a:bodyPr/>
          <a:lstStyle/>
          <a:p>
            <a:endParaRPr lang="en-AU"/>
          </a:p>
        </p:txBody>
      </p:sp>
      <p:sp>
        <p:nvSpPr>
          <p:cNvPr id="3" name="Content Placeholder 2">
            <a:extLst>
              <a:ext uri="{FF2B5EF4-FFF2-40B4-BE49-F238E27FC236}">
                <a16:creationId xmlns:a16="http://schemas.microsoft.com/office/drawing/2014/main" id="{A12269CC-695C-4900-80CF-1F93CE660D1E}"/>
              </a:ext>
            </a:extLst>
          </p:cNvPr>
          <p:cNvSpPr>
            <a:spLocks noGrp="1"/>
          </p:cNvSpPr>
          <p:nvPr>
            <p:ph idx="1"/>
          </p:nvPr>
        </p:nvSpPr>
        <p:spPr/>
        <p:txBody>
          <a:bodyPr>
            <a:normAutofit/>
          </a:bodyPr>
          <a:lstStyle/>
          <a:p>
            <a:pPr marL="0" indent="0" algn="ctr">
              <a:buNone/>
            </a:pPr>
            <a:r>
              <a:rPr lang="en-US" sz="7200" dirty="0">
                <a:solidFill>
                  <a:srgbClr val="0070C0"/>
                </a:solidFill>
              </a:rPr>
              <a:t>Fulfillment Psychology</a:t>
            </a:r>
          </a:p>
          <a:p>
            <a:pPr marL="0" indent="0" algn="ctr">
              <a:buNone/>
            </a:pPr>
            <a:endParaRPr lang="en-US" sz="7200" dirty="0">
              <a:solidFill>
                <a:srgbClr val="0070C0"/>
              </a:solidFill>
            </a:endParaRPr>
          </a:p>
          <a:p>
            <a:pPr marL="0" indent="0" algn="ctr">
              <a:buNone/>
            </a:pPr>
            <a:r>
              <a:rPr lang="en-US" sz="7200" dirty="0">
                <a:solidFill>
                  <a:srgbClr val="0070C0"/>
                </a:solidFill>
              </a:rPr>
              <a:t>Are Your Ready For This </a:t>
            </a:r>
            <a:endParaRPr lang="en-AU" sz="7200" dirty="0">
              <a:solidFill>
                <a:srgbClr val="0070C0"/>
              </a:solidFill>
            </a:endParaRPr>
          </a:p>
        </p:txBody>
      </p:sp>
    </p:spTree>
    <p:extLst>
      <p:ext uri="{BB962C8B-B14F-4D97-AF65-F5344CB8AC3E}">
        <p14:creationId xmlns:p14="http://schemas.microsoft.com/office/powerpoint/2010/main" val="3827217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2A93FB8-43E0-45D2-B31D-E8034553AF23}"/>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6000" kern="1200">
                <a:solidFill>
                  <a:srgbClr val="FFFFFF"/>
                </a:solidFill>
                <a:latin typeface="+mj-lt"/>
                <a:ea typeface="+mj-ea"/>
                <a:cs typeface="+mj-cs"/>
              </a:rPr>
              <a:t>What is fulfillment any way?</a:t>
            </a:r>
          </a:p>
        </p:txBody>
      </p:sp>
      <p:sp>
        <p:nvSpPr>
          <p:cNvPr id="3" name="Content Placeholder 2">
            <a:extLst>
              <a:ext uri="{FF2B5EF4-FFF2-40B4-BE49-F238E27FC236}">
                <a16:creationId xmlns:a16="http://schemas.microsoft.com/office/drawing/2014/main" id="{A6BBCBE3-D71F-4A3B-8CC8-42D331DBF09A}"/>
              </a:ext>
            </a:extLst>
          </p:cNvPr>
          <p:cNvSpPr>
            <a:spLocks noGrp="1"/>
          </p:cNvSpPr>
          <p:nvPr>
            <p:ph idx="1"/>
          </p:nvPr>
        </p:nvSpPr>
        <p:spPr>
          <a:xfrm>
            <a:off x="3045368" y="4074718"/>
            <a:ext cx="6105194" cy="682079"/>
          </a:xfrm>
        </p:spPr>
        <p:txBody>
          <a:bodyPr vert="horz" lIns="91440" tIns="45720" rIns="91440" bIns="45720" rtlCol="0">
            <a:normAutofit/>
          </a:bodyPr>
          <a:lstStyle/>
          <a:p>
            <a:pPr marL="0" indent="0" algn="ctr">
              <a:buNone/>
            </a:pPr>
            <a:endParaRPr lang="en-US" sz="2400" kern="1200" dirty="0">
              <a:solidFill>
                <a:srgbClr val="FFFFFF"/>
              </a:solidFill>
              <a:latin typeface="+mn-lt"/>
              <a:ea typeface="+mn-ea"/>
              <a:cs typeface="+mn-cs"/>
            </a:endParaRPr>
          </a:p>
        </p:txBody>
      </p:sp>
    </p:spTree>
    <p:extLst>
      <p:ext uri="{BB962C8B-B14F-4D97-AF65-F5344CB8AC3E}">
        <p14:creationId xmlns:p14="http://schemas.microsoft.com/office/powerpoint/2010/main" val="62615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2FB8654-6DD4-4F05-82EC-95B675631EF8}"/>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Fulfilment and Positive Psychology</a:t>
            </a:r>
            <a:endParaRPr lang="en-AU" sz="4000">
              <a:solidFill>
                <a:srgbClr val="FFFFFF"/>
              </a:solidFill>
            </a:endParaRPr>
          </a:p>
        </p:txBody>
      </p:sp>
      <p:graphicFrame>
        <p:nvGraphicFramePr>
          <p:cNvPr id="7" name="Content Placeholder 4">
            <a:extLst>
              <a:ext uri="{FF2B5EF4-FFF2-40B4-BE49-F238E27FC236}">
                <a16:creationId xmlns:a16="http://schemas.microsoft.com/office/drawing/2014/main" id="{3D7ED000-2FC0-4DBE-A86F-47ED2912B63A}"/>
              </a:ext>
            </a:extLst>
          </p:cNvPr>
          <p:cNvGraphicFramePr>
            <a:graphicFrameLocks noGrp="1"/>
          </p:cNvGraphicFramePr>
          <p:nvPr>
            <p:ph idx="1"/>
            <p:extLst>
              <p:ext uri="{D42A27DB-BD31-4B8C-83A1-F6EECF244321}">
                <p14:modId xmlns:p14="http://schemas.microsoft.com/office/powerpoint/2010/main" val="3055272988"/>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966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309247F-9A6B-4454-B2C4-67D4AC32EDB3}"/>
              </a:ext>
            </a:extLst>
          </p:cNvPr>
          <p:cNvSpPr>
            <a:spLocks noGrp="1"/>
          </p:cNvSpPr>
          <p:nvPr>
            <p:ph type="title"/>
          </p:nvPr>
        </p:nvSpPr>
        <p:spPr>
          <a:xfrm>
            <a:off x="3045368" y="2043663"/>
            <a:ext cx="6105194" cy="2031055"/>
          </a:xfrm>
        </p:spPr>
        <p:txBody>
          <a:bodyPr vert="horz" lIns="91440" tIns="45720" rIns="91440" bIns="45720" rtlCol="0" anchor="b">
            <a:normAutofit/>
          </a:bodyPr>
          <a:lstStyle/>
          <a:p>
            <a:pPr algn="ctr"/>
            <a:r>
              <a:rPr lang="en-US" sz="5100" kern="1200">
                <a:solidFill>
                  <a:srgbClr val="FFFFFF"/>
                </a:solidFill>
                <a:latin typeface="+mj-lt"/>
                <a:ea typeface="+mj-ea"/>
                <a:cs typeface="+mj-cs"/>
              </a:rPr>
              <a:t>How do You Achieve Maximum Fulfillment </a:t>
            </a:r>
          </a:p>
        </p:txBody>
      </p:sp>
      <p:sp>
        <p:nvSpPr>
          <p:cNvPr id="3" name="Content Placeholder 2">
            <a:extLst>
              <a:ext uri="{FF2B5EF4-FFF2-40B4-BE49-F238E27FC236}">
                <a16:creationId xmlns:a16="http://schemas.microsoft.com/office/drawing/2014/main" id="{BE325472-5CA0-4658-AB22-F8556A2DFA67}"/>
              </a:ext>
            </a:extLst>
          </p:cNvPr>
          <p:cNvSpPr>
            <a:spLocks noGrp="1"/>
          </p:cNvSpPr>
          <p:nvPr>
            <p:ph idx="1"/>
          </p:nvPr>
        </p:nvSpPr>
        <p:spPr>
          <a:xfrm>
            <a:off x="3045368" y="4074718"/>
            <a:ext cx="6105194" cy="682079"/>
          </a:xfrm>
        </p:spPr>
        <p:txBody>
          <a:bodyPr vert="horz" lIns="91440" tIns="45720" rIns="91440" bIns="45720" rtlCol="0">
            <a:normAutofit/>
          </a:bodyPr>
          <a:lstStyle/>
          <a:p>
            <a:pPr marL="0" indent="0" algn="ctr">
              <a:buNone/>
            </a:pPr>
            <a:r>
              <a:rPr lang="en-US" sz="2400" kern="1200" dirty="0">
                <a:solidFill>
                  <a:srgbClr val="FFFFFF"/>
                </a:solidFill>
                <a:latin typeface="+mn-lt"/>
                <a:ea typeface="+mn-ea"/>
                <a:cs typeface="+mn-cs"/>
              </a:rPr>
              <a:t>Satisfy your core needs and wants.</a:t>
            </a:r>
          </a:p>
        </p:txBody>
      </p:sp>
    </p:spTree>
    <p:extLst>
      <p:ext uri="{BB962C8B-B14F-4D97-AF65-F5344CB8AC3E}">
        <p14:creationId xmlns:p14="http://schemas.microsoft.com/office/powerpoint/2010/main" val="496545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D502D15-3B6F-4CF9-B585-0591EBC58F59}"/>
              </a:ext>
            </a:extLst>
          </p:cNvPr>
          <p:cNvSpPr>
            <a:spLocks noGrp="1"/>
          </p:cNvSpPr>
          <p:nvPr>
            <p:ph type="title"/>
          </p:nvPr>
        </p:nvSpPr>
        <p:spPr>
          <a:xfrm>
            <a:off x="640079" y="2053641"/>
            <a:ext cx="3669161" cy="2760098"/>
          </a:xfrm>
        </p:spPr>
        <p:txBody>
          <a:bodyPr>
            <a:normAutofit/>
          </a:bodyPr>
          <a:lstStyle/>
          <a:p>
            <a:r>
              <a:rPr lang="en-US">
                <a:solidFill>
                  <a:srgbClr val="FFFFFF"/>
                </a:solidFill>
              </a:rPr>
              <a:t>Your Core Needs and Wants Are?</a:t>
            </a:r>
            <a:endParaRPr lang="en-AU">
              <a:solidFill>
                <a:srgbClr val="FFFFFF"/>
              </a:solidFill>
            </a:endParaRPr>
          </a:p>
        </p:txBody>
      </p:sp>
      <p:sp>
        <p:nvSpPr>
          <p:cNvPr id="3" name="Content Placeholder 2">
            <a:extLst>
              <a:ext uri="{FF2B5EF4-FFF2-40B4-BE49-F238E27FC236}">
                <a16:creationId xmlns:a16="http://schemas.microsoft.com/office/drawing/2014/main" id="{CA834808-1BFA-4C46-9F44-0F0CADDF169A}"/>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The needs and wants that support flourishing and thriving </a:t>
            </a:r>
            <a:endParaRPr lang="en-AU" sz="2400">
              <a:solidFill>
                <a:srgbClr val="000000"/>
              </a:solidFill>
            </a:endParaRPr>
          </a:p>
        </p:txBody>
      </p:sp>
    </p:spTree>
    <p:extLst>
      <p:ext uri="{BB962C8B-B14F-4D97-AF65-F5344CB8AC3E}">
        <p14:creationId xmlns:p14="http://schemas.microsoft.com/office/powerpoint/2010/main" val="2183392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2878-24B2-4928-A69B-9843C1EC80B5}"/>
              </a:ext>
            </a:extLst>
          </p:cNvPr>
          <p:cNvSpPr>
            <a:spLocks noGrp="1"/>
          </p:cNvSpPr>
          <p:nvPr>
            <p:ph type="title"/>
          </p:nvPr>
        </p:nvSpPr>
        <p:spPr>
          <a:xfrm>
            <a:off x="838200" y="365125"/>
            <a:ext cx="3199327" cy="4902334"/>
          </a:xfrm>
        </p:spPr>
        <p:txBody>
          <a:bodyPr/>
          <a:lstStyle/>
          <a:p>
            <a:r>
              <a:rPr lang="en-US" dirty="0">
                <a:solidFill>
                  <a:srgbClr val="0070C0"/>
                </a:solidFill>
              </a:rPr>
              <a:t>Core Needs </a:t>
            </a:r>
            <a:br>
              <a:rPr lang="en-US" dirty="0">
                <a:solidFill>
                  <a:srgbClr val="0070C0"/>
                </a:solidFill>
              </a:rPr>
            </a:br>
            <a:r>
              <a:rPr lang="en-US" dirty="0">
                <a:solidFill>
                  <a:srgbClr val="0070C0"/>
                </a:solidFill>
              </a:rPr>
              <a:t>and Wants.</a:t>
            </a:r>
            <a:endParaRPr lang="en-AU" dirty="0">
              <a:solidFill>
                <a:srgbClr val="0070C0"/>
              </a:solidFill>
            </a:endParaRPr>
          </a:p>
        </p:txBody>
      </p:sp>
      <p:graphicFrame>
        <p:nvGraphicFramePr>
          <p:cNvPr id="8" name="Content Placeholder 7">
            <a:extLst>
              <a:ext uri="{FF2B5EF4-FFF2-40B4-BE49-F238E27FC236}">
                <a16:creationId xmlns:a16="http://schemas.microsoft.com/office/drawing/2014/main" id="{CB593963-EE45-4939-BA98-32782C43BDAC}"/>
              </a:ext>
            </a:extLst>
          </p:cNvPr>
          <p:cNvGraphicFramePr>
            <a:graphicFrameLocks noGrp="1"/>
          </p:cNvGraphicFramePr>
          <p:nvPr>
            <p:ph idx="1"/>
            <p:extLst>
              <p:ext uri="{D42A27DB-BD31-4B8C-83A1-F6EECF244321}">
                <p14:modId xmlns:p14="http://schemas.microsoft.com/office/powerpoint/2010/main" val="3542931026"/>
              </p:ext>
            </p:extLst>
          </p:nvPr>
        </p:nvGraphicFramePr>
        <p:xfrm>
          <a:off x="6022591" y="269494"/>
          <a:ext cx="4538086" cy="6319012"/>
        </p:xfrm>
        <a:graphic>
          <a:graphicData uri="http://schemas.openxmlformats.org/drawingml/2006/table">
            <a:tbl>
              <a:tblPr firstRow="1" firstCol="1" bandRow="1">
                <a:tableStyleId>{5C22544A-7EE6-4342-B048-85BDC9FD1C3A}</a:tableStyleId>
              </a:tblPr>
              <a:tblGrid>
                <a:gridCol w="1134522">
                  <a:extLst>
                    <a:ext uri="{9D8B030D-6E8A-4147-A177-3AD203B41FA5}">
                      <a16:colId xmlns:a16="http://schemas.microsoft.com/office/drawing/2014/main" val="1934539292"/>
                    </a:ext>
                  </a:extLst>
                </a:gridCol>
                <a:gridCol w="1134522">
                  <a:extLst>
                    <a:ext uri="{9D8B030D-6E8A-4147-A177-3AD203B41FA5}">
                      <a16:colId xmlns:a16="http://schemas.microsoft.com/office/drawing/2014/main" val="175722731"/>
                    </a:ext>
                  </a:extLst>
                </a:gridCol>
                <a:gridCol w="1652958">
                  <a:extLst>
                    <a:ext uri="{9D8B030D-6E8A-4147-A177-3AD203B41FA5}">
                      <a16:colId xmlns:a16="http://schemas.microsoft.com/office/drawing/2014/main" val="3588270007"/>
                    </a:ext>
                  </a:extLst>
                </a:gridCol>
                <a:gridCol w="616084">
                  <a:extLst>
                    <a:ext uri="{9D8B030D-6E8A-4147-A177-3AD203B41FA5}">
                      <a16:colId xmlns:a16="http://schemas.microsoft.com/office/drawing/2014/main" val="967895608"/>
                    </a:ext>
                  </a:extLst>
                </a:gridCol>
              </a:tblGrid>
              <a:tr h="161579">
                <a:tc gridSpan="3">
                  <a:txBody>
                    <a:bodyPr/>
                    <a:lstStyle/>
                    <a:p>
                      <a:pPr>
                        <a:lnSpc>
                          <a:spcPct val="107000"/>
                        </a:lnSpc>
                        <a:spcAft>
                          <a:spcPts val="0"/>
                        </a:spcAft>
                      </a:pPr>
                      <a:r>
                        <a:rPr lang="en-AU" sz="700">
                          <a:effectLst/>
                        </a:rPr>
                        <a:t>Needs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hMerge="1">
                  <a:txBody>
                    <a:bodyPr/>
                    <a:lstStyle/>
                    <a:p>
                      <a:endParaRPr lang="en-AU"/>
                    </a:p>
                  </a:txBody>
                  <a:tcPr/>
                </a:tc>
                <a:tc hMerge="1">
                  <a:txBody>
                    <a:bodyPr/>
                    <a:lstStyle/>
                    <a:p>
                      <a:endParaRPr lang="en-AU"/>
                    </a:p>
                  </a:txBody>
                  <a:tcPr/>
                </a:tc>
                <a:tc>
                  <a:txBody>
                    <a:bodyPr/>
                    <a:lstStyle/>
                    <a:p>
                      <a:pPr>
                        <a:lnSpc>
                          <a:spcPct val="107000"/>
                        </a:lnSpc>
                        <a:spcAft>
                          <a:spcPts val="0"/>
                        </a:spcAft>
                      </a:pPr>
                      <a:r>
                        <a:rPr lang="en-AU" sz="700">
                          <a:effectLst/>
                        </a:rPr>
                        <a:t>Score / 10</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2223987083"/>
                  </a:ext>
                </a:extLst>
              </a:tr>
              <a:tr h="161579">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Survival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Food, Water, Clothing, Shelter</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2271303400"/>
                  </a:ext>
                </a:extLst>
              </a:tr>
              <a:tr h="330617">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Security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Safety, Certainty, Predictability, Reliability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522427123"/>
                  </a:ext>
                </a:extLst>
              </a:tr>
              <a:tr h="1006768">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Emotional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manage positive and negative emotions.  The ability to give and receive positive regard.  The ability to turn negative emotions into neutral or positive emotions.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3044466549"/>
                  </a:ext>
                </a:extLst>
              </a:tr>
              <a:tr h="330617">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Social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Community, Belonging, Engagement</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1489552843"/>
                  </a:ext>
                </a:extLst>
              </a:tr>
              <a:tr h="161579">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Individual Identity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Positive Self Concepts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245560580"/>
                  </a:ext>
                </a:extLst>
              </a:tr>
              <a:tr h="499654">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Self Expression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express yourself effectively both verbally and creatively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406358240"/>
                  </a:ext>
                </a:extLst>
              </a:tr>
              <a:tr h="330617">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Centre of Control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control the important things in your life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2110745252"/>
                  </a:ext>
                </a:extLst>
              </a:tr>
              <a:tr h="499654">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Adaptability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adapt and remain resilient when things change or get out of your control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3830174124"/>
                  </a:ext>
                </a:extLst>
              </a:tr>
              <a:tr h="668693">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Purpose, Meaning, Direction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A reason to engage in life and living that is meaningful and adds value and structure to your life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3875204927"/>
                  </a:ext>
                </a:extLst>
              </a:tr>
              <a:tr h="161579">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Creativity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create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4203195529"/>
                  </a:ext>
                </a:extLst>
              </a:tr>
              <a:tr h="499654">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Contribution and Care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The ability to contribute to the world around you in ways that a constructive and valued</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3298577601"/>
                  </a:ext>
                </a:extLst>
              </a:tr>
              <a:tr h="499654">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A sense of Mastery</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A thing that you are best at that you believe you do at a very high level</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 </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3104681590"/>
                  </a:ext>
                </a:extLst>
              </a:tr>
              <a:tr h="1006768">
                <a:tc>
                  <a:txBody>
                    <a:bodyPr/>
                    <a:lstStyle/>
                    <a:p>
                      <a:pPr>
                        <a:lnSpc>
                          <a:spcPct val="107000"/>
                        </a:lnSpc>
                        <a:spcAft>
                          <a:spcPts val="0"/>
                        </a:spcAft>
                      </a:pPr>
                      <a:r>
                        <a:rPr lang="en-AU" sz="700">
                          <a:effectLst/>
                        </a:rPr>
                        <a:t>Wants and Aspirations</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Universalisation</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a:effectLst/>
                        </a:rPr>
                        <a:t>Optimism, Faith, Hope, that we are all in life together and together we can create amazing things, that make us want to look forward to the future.</a:t>
                      </a:r>
                      <a:endParaRPr lang="en-AU" sz="70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tc>
                  <a:txBody>
                    <a:bodyPr/>
                    <a:lstStyle/>
                    <a:p>
                      <a:pPr>
                        <a:lnSpc>
                          <a:spcPct val="107000"/>
                        </a:lnSpc>
                        <a:spcAft>
                          <a:spcPts val="0"/>
                        </a:spcAft>
                      </a:pPr>
                      <a:r>
                        <a:rPr lang="en-AU" sz="700" dirty="0">
                          <a:effectLst/>
                        </a:rPr>
                        <a:t> </a:t>
                      </a:r>
                      <a:endParaRPr lang="en-AU" sz="700" dirty="0">
                        <a:effectLst/>
                        <a:latin typeface="Calibri" panose="020F0502020204030204" pitchFamily="34" charset="0"/>
                        <a:ea typeface="Calibri" panose="020F0502020204030204" pitchFamily="34" charset="0"/>
                        <a:cs typeface="Times New Roman" panose="02020603050405020304" pitchFamily="18" charset="0"/>
                      </a:endParaRPr>
                    </a:p>
                  </a:txBody>
                  <a:tcPr marL="40790" marR="40790" marT="0" marB="0"/>
                </a:tc>
                <a:extLst>
                  <a:ext uri="{0D108BD9-81ED-4DB2-BD59-A6C34878D82A}">
                    <a16:rowId xmlns:a16="http://schemas.microsoft.com/office/drawing/2014/main" val="2673117900"/>
                  </a:ext>
                </a:extLst>
              </a:tr>
            </a:tbl>
          </a:graphicData>
        </a:graphic>
      </p:graphicFrame>
    </p:spTree>
    <p:extLst>
      <p:ext uri="{BB962C8B-B14F-4D97-AF65-F5344CB8AC3E}">
        <p14:creationId xmlns:p14="http://schemas.microsoft.com/office/powerpoint/2010/main" val="3911849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erson smiling for the camera&#10;&#10;Description automatically generated">
            <a:extLst>
              <a:ext uri="{FF2B5EF4-FFF2-40B4-BE49-F238E27FC236}">
                <a16:creationId xmlns:a16="http://schemas.microsoft.com/office/drawing/2014/main" id="{9126AFDF-A91A-4B64-A1A3-E4C2D274E806}"/>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t="10021" b="2984"/>
          <a:stretch/>
        </p:blipFill>
        <p:spPr>
          <a:xfrm>
            <a:off x="5797543" y="10"/>
            <a:ext cx="6394152" cy="6857990"/>
          </a:xfrm>
          <a:prstGeom prst="rect">
            <a:avLst/>
          </a:prstGeom>
        </p:spPr>
      </p:pic>
      <p:pic>
        <p:nvPicPr>
          <p:cNvPr id="12"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9D681D79-0A7F-4C41-8EE5-0BCEE2E2E5A6}"/>
              </a:ext>
            </a:extLst>
          </p:cNvPr>
          <p:cNvSpPr>
            <a:spLocks noGrp="1"/>
          </p:cNvSpPr>
          <p:nvPr>
            <p:ph type="title"/>
          </p:nvPr>
        </p:nvSpPr>
        <p:spPr>
          <a:xfrm>
            <a:off x="804998" y="798445"/>
            <a:ext cx="4803636" cy="1311664"/>
          </a:xfrm>
        </p:spPr>
        <p:txBody>
          <a:bodyPr>
            <a:normAutofit/>
          </a:bodyPr>
          <a:lstStyle/>
          <a:p>
            <a:r>
              <a:rPr lang="en-US">
                <a:solidFill>
                  <a:srgbClr val="000000"/>
                </a:solidFill>
              </a:rPr>
              <a:t>About Jim O’Connor</a:t>
            </a:r>
            <a:endParaRPr lang="en-AU">
              <a:solidFill>
                <a:srgbClr val="000000"/>
              </a:solidFill>
            </a:endParaRPr>
          </a:p>
        </p:txBody>
      </p:sp>
      <p:sp>
        <p:nvSpPr>
          <p:cNvPr id="3" name="Content Placeholder 2">
            <a:extLst>
              <a:ext uri="{FF2B5EF4-FFF2-40B4-BE49-F238E27FC236}">
                <a16:creationId xmlns:a16="http://schemas.microsoft.com/office/drawing/2014/main" id="{863775AD-8089-4FDB-8D1E-4DDD3A3F7C4D}"/>
              </a:ext>
            </a:extLst>
          </p:cNvPr>
          <p:cNvSpPr>
            <a:spLocks noGrp="1"/>
          </p:cNvSpPr>
          <p:nvPr>
            <p:ph idx="1"/>
          </p:nvPr>
        </p:nvSpPr>
        <p:spPr>
          <a:xfrm>
            <a:off x="804997" y="2272143"/>
            <a:ext cx="4706803" cy="3788830"/>
          </a:xfrm>
        </p:spPr>
        <p:txBody>
          <a:bodyPr anchor="ctr">
            <a:normAutofit/>
          </a:bodyPr>
          <a:lstStyle/>
          <a:p>
            <a:r>
              <a:rPr lang="en-GB" sz="2000">
                <a:solidFill>
                  <a:srgbClr val="000000"/>
                </a:solidFill>
              </a:rPr>
              <a:t>I'm Jim O'Connor, Clinical Psychotherapist, Director of Clear Day Consulting.</a:t>
            </a:r>
          </a:p>
          <a:p>
            <a:r>
              <a:rPr lang="en-GB" sz="2000">
                <a:solidFill>
                  <a:srgbClr val="000000"/>
                </a:solidFill>
              </a:rPr>
              <a:t>My particular area of interest is in helping people maximise their power to live satisfied and fulfilling lives by adopting the science, the psychology, principles, skills and strategies of positive psychology.</a:t>
            </a:r>
          </a:p>
        </p:txBody>
      </p:sp>
    </p:spTree>
    <p:extLst>
      <p:ext uri="{BB962C8B-B14F-4D97-AF65-F5344CB8AC3E}">
        <p14:creationId xmlns:p14="http://schemas.microsoft.com/office/powerpoint/2010/main" val="4051979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AEEBAA-1EE6-4E6A-B4D1-BFE6A1720244}"/>
              </a:ext>
            </a:extLst>
          </p:cNvPr>
          <p:cNvPicPr>
            <a:picLocks noChangeAspect="1"/>
          </p:cNvPicPr>
          <p:nvPr/>
        </p:nvPicPr>
        <p:blipFill rotWithShape="1">
          <a:blip r:embed="rId2"/>
          <a:srcRect l="36320" r="10040" b="-2"/>
          <a:stretch/>
        </p:blipFill>
        <p:spPr>
          <a:xfrm>
            <a:off x="-1" y="3725"/>
            <a:ext cx="5504917" cy="6850548"/>
          </a:xfrm>
          <a:prstGeom prst="rect">
            <a:avLst/>
          </a:prstGeom>
        </p:spPr>
      </p:pic>
      <p:pic>
        <p:nvPicPr>
          <p:cNvPr id="9" name="Picture 8">
            <a:extLst>
              <a:ext uri="{FF2B5EF4-FFF2-40B4-BE49-F238E27FC236}">
                <a16:creationId xmlns:a16="http://schemas.microsoft.com/office/drawing/2014/main" id="{86BA5DB7-BF33-463C-AE3A-DD318F534B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FF2A422-A91E-4334-BEBA-FC0DC5B62B6D}"/>
              </a:ext>
            </a:extLst>
          </p:cNvPr>
          <p:cNvSpPr>
            <a:spLocks noGrp="1"/>
          </p:cNvSpPr>
          <p:nvPr>
            <p:ph type="title"/>
          </p:nvPr>
        </p:nvSpPr>
        <p:spPr>
          <a:xfrm>
            <a:off x="6094105" y="802955"/>
            <a:ext cx="4977976" cy="1454051"/>
          </a:xfrm>
        </p:spPr>
        <p:txBody>
          <a:bodyPr>
            <a:normAutofit/>
          </a:bodyPr>
          <a:lstStyle/>
          <a:p>
            <a:r>
              <a:rPr lang="en-US">
                <a:solidFill>
                  <a:srgbClr val="000000"/>
                </a:solidFill>
              </a:rPr>
              <a:t>Give Yourself a Score</a:t>
            </a:r>
            <a:endParaRPr lang="en-AU">
              <a:solidFill>
                <a:srgbClr val="000000"/>
              </a:solidFill>
            </a:endParaRPr>
          </a:p>
        </p:txBody>
      </p:sp>
      <p:sp>
        <p:nvSpPr>
          <p:cNvPr id="3" name="Content Placeholder 2">
            <a:extLst>
              <a:ext uri="{FF2B5EF4-FFF2-40B4-BE49-F238E27FC236}">
                <a16:creationId xmlns:a16="http://schemas.microsoft.com/office/drawing/2014/main" id="{70EDCADD-3E89-4444-A709-68CCF0CAE0FB}"/>
              </a:ext>
            </a:extLst>
          </p:cNvPr>
          <p:cNvSpPr>
            <a:spLocks noGrp="1"/>
          </p:cNvSpPr>
          <p:nvPr>
            <p:ph idx="1"/>
          </p:nvPr>
        </p:nvSpPr>
        <p:spPr>
          <a:xfrm>
            <a:off x="6090574" y="2421682"/>
            <a:ext cx="4977578" cy="3639289"/>
          </a:xfrm>
        </p:spPr>
        <p:txBody>
          <a:bodyPr anchor="ctr">
            <a:normAutofit/>
          </a:bodyPr>
          <a:lstStyle/>
          <a:p>
            <a:endParaRPr lang="en-US" sz="2000" dirty="0">
              <a:solidFill>
                <a:srgbClr val="000000"/>
              </a:solidFill>
            </a:endParaRPr>
          </a:p>
          <a:p>
            <a:endParaRPr lang="en-US" sz="2000" dirty="0">
              <a:solidFill>
                <a:srgbClr val="000000"/>
              </a:solidFill>
            </a:endParaRPr>
          </a:p>
          <a:p>
            <a:r>
              <a:rPr lang="en-US" sz="2000" dirty="0">
                <a:solidFill>
                  <a:srgbClr val="000000"/>
                </a:solidFill>
              </a:rPr>
              <a:t>Most of us have most of this stuff sorted already.  Some of us have more than others.  If you look at the chart and give yourself a rating as to how well you’re doing you will quickly find out where you need to focus your efforts to be able to max your satisfaction and fulfillment.</a:t>
            </a:r>
            <a:endParaRPr lang="en-AU" sz="2000" dirty="0">
              <a:solidFill>
                <a:srgbClr val="000000"/>
              </a:solidFill>
            </a:endParaRPr>
          </a:p>
        </p:txBody>
      </p:sp>
    </p:spTree>
    <p:extLst>
      <p:ext uri="{BB962C8B-B14F-4D97-AF65-F5344CB8AC3E}">
        <p14:creationId xmlns:p14="http://schemas.microsoft.com/office/powerpoint/2010/main" val="1992775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DFB37CE2-523A-4D22-B4A7-9864F911A5A0}"/>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Why Bother With Improving Your Fulfillment?</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22DE73CD-3326-4B9E-B92D-50CD02D9BBDC}"/>
              </a:ext>
            </a:extLst>
          </p:cNvPr>
          <p:cNvGraphicFramePr>
            <a:graphicFrameLocks noGrp="1"/>
          </p:cNvGraphicFramePr>
          <p:nvPr>
            <p:ph idx="1"/>
            <p:extLst>
              <p:ext uri="{D42A27DB-BD31-4B8C-83A1-F6EECF244321}">
                <p14:modId xmlns:p14="http://schemas.microsoft.com/office/powerpoint/2010/main" val="1491911680"/>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46524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6EFCCE2-5A65-4D4F-B521-A92E8DC7CD3F}"/>
              </a:ext>
            </a:extLst>
          </p:cNvPr>
          <p:cNvSpPr>
            <a:spLocks noGrp="1"/>
          </p:cNvSpPr>
          <p:nvPr>
            <p:ph type="title"/>
          </p:nvPr>
        </p:nvSpPr>
        <p:spPr>
          <a:xfrm>
            <a:off x="6094105" y="802955"/>
            <a:ext cx="4977976" cy="1454051"/>
          </a:xfrm>
        </p:spPr>
        <p:txBody>
          <a:bodyPr>
            <a:normAutofit/>
          </a:bodyPr>
          <a:lstStyle/>
          <a:p>
            <a:r>
              <a:rPr lang="en-US">
                <a:solidFill>
                  <a:srgbClr val="000000"/>
                </a:solidFill>
              </a:rPr>
              <a:t>Thriving How Do You Do That?</a:t>
            </a:r>
            <a:endParaRPr lang="en-AU">
              <a:solidFill>
                <a:srgbClr val="000000"/>
              </a:solidFill>
            </a:endParaRP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Business Growth">
            <a:extLst>
              <a:ext uri="{FF2B5EF4-FFF2-40B4-BE49-F238E27FC236}">
                <a16:creationId xmlns:a16="http://schemas.microsoft.com/office/drawing/2014/main" id="{0208099C-5FB7-4A11-931B-A8C2DF6198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254" y="1629089"/>
            <a:ext cx="3620021" cy="3620021"/>
          </a:xfrm>
          <a:prstGeom prst="rect">
            <a:avLst/>
          </a:prstGeom>
        </p:spPr>
      </p:pic>
      <p:sp>
        <p:nvSpPr>
          <p:cNvPr id="3" name="Content Placeholder 2">
            <a:extLst>
              <a:ext uri="{FF2B5EF4-FFF2-40B4-BE49-F238E27FC236}">
                <a16:creationId xmlns:a16="http://schemas.microsoft.com/office/drawing/2014/main" id="{A2C5C3CE-46E6-42A6-8FC4-FEEA3108FA1E}"/>
              </a:ext>
            </a:extLst>
          </p:cNvPr>
          <p:cNvSpPr>
            <a:spLocks noGrp="1"/>
          </p:cNvSpPr>
          <p:nvPr>
            <p:ph idx="1"/>
          </p:nvPr>
        </p:nvSpPr>
        <p:spPr>
          <a:xfrm>
            <a:off x="6090574" y="2421682"/>
            <a:ext cx="4977578" cy="3639289"/>
          </a:xfrm>
        </p:spPr>
        <p:txBody>
          <a:bodyPr anchor="ctr">
            <a:normAutofit/>
          </a:bodyPr>
          <a:lstStyle/>
          <a:p>
            <a:r>
              <a:rPr lang="en-US" sz="2000" dirty="0">
                <a:solidFill>
                  <a:srgbClr val="000000"/>
                </a:solidFill>
              </a:rPr>
              <a:t>It’s all about what you invest in</a:t>
            </a:r>
          </a:p>
          <a:p>
            <a:r>
              <a:rPr lang="en-US" sz="2000" dirty="0">
                <a:solidFill>
                  <a:srgbClr val="000000"/>
                </a:solidFill>
              </a:rPr>
              <a:t>Invest in growing your fulfillment power and you’ll thrive </a:t>
            </a:r>
          </a:p>
          <a:p>
            <a:r>
              <a:rPr lang="en-US" sz="2000" dirty="0">
                <a:solidFill>
                  <a:srgbClr val="000000"/>
                </a:solidFill>
              </a:rPr>
              <a:t>The mere act of investing in growing your potential to be satisfied means you will immediately improve your satisfaction and fulfillment. </a:t>
            </a:r>
            <a:endParaRPr lang="en-AU" sz="2000" dirty="0">
              <a:solidFill>
                <a:srgbClr val="000000"/>
              </a:solidFill>
            </a:endParaRPr>
          </a:p>
        </p:txBody>
      </p:sp>
    </p:spTree>
    <p:extLst>
      <p:ext uri="{BB962C8B-B14F-4D97-AF65-F5344CB8AC3E}">
        <p14:creationId xmlns:p14="http://schemas.microsoft.com/office/powerpoint/2010/main" val="25153345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13602EE4-A1F4-4DD8-BA26-E29F827664A7}"/>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You Need Regime Change</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26D495B5-0527-401F-A798-089A24D1F488}"/>
              </a:ext>
            </a:extLst>
          </p:cNvPr>
          <p:cNvGraphicFramePr>
            <a:graphicFrameLocks noGrp="1"/>
          </p:cNvGraphicFramePr>
          <p:nvPr>
            <p:ph idx="1"/>
            <p:extLst>
              <p:ext uri="{D42A27DB-BD31-4B8C-83A1-F6EECF244321}">
                <p14:modId xmlns:p14="http://schemas.microsoft.com/office/powerpoint/2010/main" val="1973970554"/>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8950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E2C924B4-12B5-416A-A49B-44A6C8E8396D}"/>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The Most Common Obstacles to Fulfillment</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553AADA1-0B2F-483E-AAF9-1445E8D3156E}"/>
              </a:ext>
            </a:extLst>
          </p:cNvPr>
          <p:cNvGraphicFramePr>
            <a:graphicFrameLocks noGrp="1"/>
          </p:cNvGraphicFramePr>
          <p:nvPr>
            <p:ph idx="1"/>
            <p:extLst>
              <p:ext uri="{D42A27DB-BD31-4B8C-83A1-F6EECF244321}">
                <p14:modId xmlns:p14="http://schemas.microsoft.com/office/powerpoint/2010/main" val="2276767489"/>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30674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FE1AD3-B2BC-4567-8B4A-DCB8F90809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D70A28E-4FD8-4474-A206-E15B5EBB3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85801"/>
            <a:ext cx="12188952" cy="521767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DE75AAD-F4A4-4ED2-9A2F-B2412F936C4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20008" r="8214" b="52759"/>
          <a:stretch/>
        </p:blipFill>
        <p:spPr>
          <a:xfrm flipV="1">
            <a:off x="2" y="0"/>
            <a:ext cx="12191999" cy="2235323"/>
          </a:xfrm>
          <a:custGeom>
            <a:avLst/>
            <a:gdLst>
              <a:gd name="connsiteX0" fmla="*/ 0 w 12191999"/>
              <a:gd name="connsiteY0" fmla="*/ 2235323 h 2235323"/>
              <a:gd name="connsiteX1" fmla="*/ 12191999 w 12191999"/>
              <a:gd name="connsiteY1" fmla="*/ 2235323 h 2235323"/>
              <a:gd name="connsiteX2" fmla="*/ 12191999 w 12191999"/>
              <a:gd name="connsiteY2" fmla="*/ 0 h 2235323"/>
              <a:gd name="connsiteX3" fmla="*/ 0 w 12191999"/>
              <a:gd name="connsiteY3" fmla="*/ 0 h 2235323"/>
            </a:gdLst>
            <a:ahLst/>
            <a:cxnLst>
              <a:cxn ang="0">
                <a:pos x="connsiteX0" y="connsiteY0"/>
              </a:cxn>
              <a:cxn ang="0">
                <a:pos x="connsiteX1" y="connsiteY1"/>
              </a:cxn>
              <a:cxn ang="0">
                <a:pos x="connsiteX2" y="connsiteY2"/>
              </a:cxn>
              <a:cxn ang="0">
                <a:pos x="connsiteX3" y="connsiteY3"/>
              </a:cxn>
            </a:cxnLst>
            <a:rect l="l" t="t" r="r" b="b"/>
            <a:pathLst>
              <a:path w="12191999" h="2235323">
                <a:moveTo>
                  <a:pt x="0" y="2235323"/>
                </a:moveTo>
                <a:lnTo>
                  <a:pt x="12191999" y="2235323"/>
                </a:lnTo>
                <a:lnTo>
                  <a:pt x="12191999" y="0"/>
                </a:lnTo>
                <a:lnTo>
                  <a:pt x="0" y="0"/>
                </a:lnTo>
                <a:close/>
              </a:path>
            </a:pathLst>
          </a:custGeom>
        </p:spPr>
      </p:pic>
      <p:sp>
        <p:nvSpPr>
          <p:cNvPr id="2" name="Title 1">
            <a:extLst>
              <a:ext uri="{FF2B5EF4-FFF2-40B4-BE49-F238E27FC236}">
                <a16:creationId xmlns:a16="http://schemas.microsoft.com/office/drawing/2014/main" id="{C8F1C1C3-5F10-4040-910A-C05F81E00B17}"/>
              </a:ext>
            </a:extLst>
          </p:cNvPr>
          <p:cNvSpPr>
            <a:spLocks noGrp="1"/>
          </p:cNvSpPr>
          <p:nvPr>
            <p:ph type="title"/>
          </p:nvPr>
        </p:nvSpPr>
        <p:spPr>
          <a:xfrm>
            <a:off x="753925" y="1601735"/>
            <a:ext cx="10684151" cy="1991979"/>
          </a:xfrm>
        </p:spPr>
        <p:txBody>
          <a:bodyPr vert="horz" lIns="91440" tIns="45720" rIns="91440" bIns="45720" rtlCol="0" anchor="b">
            <a:normAutofit/>
          </a:bodyPr>
          <a:lstStyle/>
          <a:p>
            <a:pPr algn="ctr"/>
            <a:r>
              <a:rPr lang="en-US" sz="6600" kern="1200">
                <a:solidFill>
                  <a:srgbClr val="FFFFFF"/>
                </a:solidFill>
                <a:latin typeface="+mj-lt"/>
                <a:ea typeface="+mj-ea"/>
                <a:cs typeface="+mj-cs"/>
              </a:rPr>
              <a:t>What’s Stress?</a:t>
            </a:r>
          </a:p>
        </p:txBody>
      </p:sp>
      <p:pic>
        <p:nvPicPr>
          <p:cNvPr id="14" name="Picture 13">
            <a:extLst>
              <a:ext uri="{FF2B5EF4-FFF2-40B4-BE49-F238E27FC236}">
                <a16:creationId xmlns:a16="http://schemas.microsoft.com/office/drawing/2014/main" id="{DA20CE0B-92EC-45FD-8F68-38003D6D8C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8235" t="-1" r="8214" b="80325"/>
          <a:stretch/>
        </p:blipFill>
        <p:spPr>
          <a:xfrm flipV="1">
            <a:off x="0" y="4586080"/>
            <a:ext cx="12191999" cy="1614974"/>
          </a:xfrm>
          <a:custGeom>
            <a:avLst/>
            <a:gdLst>
              <a:gd name="connsiteX0" fmla="*/ 0 w 12191999"/>
              <a:gd name="connsiteY0" fmla="*/ 1614974 h 1614974"/>
              <a:gd name="connsiteX1" fmla="*/ 12191999 w 12191999"/>
              <a:gd name="connsiteY1" fmla="*/ 1614974 h 1614974"/>
              <a:gd name="connsiteX2" fmla="*/ 12191999 w 12191999"/>
              <a:gd name="connsiteY2" fmla="*/ 0 h 1614974"/>
              <a:gd name="connsiteX3" fmla="*/ 0 w 12191999"/>
              <a:gd name="connsiteY3" fmla="*/ 0 h 1614974"/>
            </a:gdLst>
            <a:ahLst/>
            <a:cxnLst>
              <a:cxn ang="0">
                <a:pos x="connsiteX0" y="connsiteY0"/>
              </a:cxn>
              <a:cxn ang="0">
                <a:pos x="connsiteX1" y="connsiteY1"/>
              </a:cxn>
              <a:cxn ang="0">
                <a:pos x="connsiteX2" y="connsiteY2"/>
              </a:cxn>
              <a:cxn ang="0">
                <a:pos x="connsiteX3" y="connsiteY3"/>
              </a:cxn>
            </a:cxnLst>
            <a:rect l="l" t="t" r="r" b="b"/>
            <a:pathLst>
              <a:path w="12191999" h="1614974">
                <a:moveTo>
                  <a:pt x="0" y="1614974"/>
                </a:moveTo>
                <a:lnTo>
                  <a:pt x="12191999" y="1614974"/>
                </a:lnTo>
                <a:lnTo>
                  <a:pt x="12191999" y="0"/>
                </a:lnTo>
                <a:lnTo>
                  <a:pt x="0" y="0"/>
                </a:lnTo>
                <a:close/>
              </a:path>
            </a:pathLst>
          </a:custGeom>
        </p:spPr>
      </p:pic>
      <p:sp>
        <p:nvSpPr>
          <p:cNvPr id="3" name="Content Placeholder 2">
            <a:extLst>
              <a:ext uri="{FF2B5EF4-FFF2-40B4-BE49-F238E27FC236}">
                <a16:creationId xmlns:a16="http://schemas.microsoft.com/office/drawing/2014/main" id="{A7B13DBA-0A6A-400E-A160-1CB98071C406}"/>
              </a:ext>
            </a:extLst>
          </p:cNvPr>
          <p:cNvSpPr>
            <a:spLocks noGrp="1"/>
          </p:cNvSpPr>
          <p:nvPr>
            <p:ph idx="1"/>
          </p:nvPr>
        </p:nvSpPr>
        <p:spPr>
          <a:xfrm>
            <a:off x="1171575" y="3806169"/>
            <a:ext cx="9469211" cy="865639"/>
          </a:xfrm>
        </p:spPr>
        <p:txBody>
          <a:bodyPr vert="horz" lIns="91440" tIns="45720" rIns="91440" bIns="45720" rtlCol="0" anchor="t">
            <a:normAutofit/>
          </a:bodyPr>
          <a:lstStyle/>
          <a:p>
            <a:pPr marL="0" indent="0" algn="ctr">
              <a:buNone/>
            </a:pPr>
            <a:r>
              <a:rPr lang="en-US" sz="3200" kern="1200">
                <a:solidFill>
                  <a:srgbClr val="FFFFFF"/>
                </a:solidFill>
                <a:latin typeface="+mn-lt"/>
                <a:ea typeface="+mn-ea"/>
                <a:cs typeface="+mn-cs"/>
              </a:rPr>
              <a:t>Is that which causes us to adapt.  </a:t>
            </a:r>
          </a:p>
        </p:txBody>
      </p:sp>
    </p:spTree>
    <p:extLst>
      <p:ext uri="{BB962C8B-B14F-4D97-AF65-F5344CB8AC3E}">
        <p14:creationId xmlns:p14="http://schemas.microsoft.com/office/powerpoint/2010/main" val="109764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Balance stone with spa on river coast">
            <a:extLst>
              <a:ext uri="{FF2B5EF4-FFF2-40B4-BE49-F238E27FC236}">
                <a16:creationId xmlns:a16="http://schemas.microsoft.com/office/drawing/2014/main" id="{A94BFA7B-A0DD-4C81-BF6D-D3AAA6BFF726}"/>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r="37764" b="-1"/>
          <a:stretch/>
        </p:blipFill>
        <p:spPr>
          <a:xfrm>
            <a:off x="5797543" y="10"/>
            <a:ext cx="6394152" cy="6857990"/>
          </a:xfrm>
          <a:prstGeom prst="rect">
            <a:avLst/>
          </a:prstGeom>
        </p:spPr>
      </p:pic>
      <p:pic>
        <p:nvPicPr>
          <p:cNvPr id="10"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2CA678FB-61AD-4360-AA63-53B1ED293794}"/>
              </a:ext>
            </a:extLst>
          </p:cNvPr>
          <p:cNvSpPr>
            <a:spLocks noGrp="1"/>
          </p:cNvSpPr>
          <p:nvPr>
            <p:ph type="title"/>
          </p:nvPr>
        </p:nvSpPr>
        <p:spPr>
          <a:xfrm>
            <a:off x="804998" y="798445"/>
            <a:ext cx="4803636" cy="1311664"/>
          </a:xfrm>
        </p:spPr>
        <p:txBody>
          <a:bodyPr>
            <a:normAutofit/>
          </a:bodyPr>
          <a:lstStyle/>
          <a:p>
            <a:r>
              <a:rPr lang="en-US">
                <a:solidFill>
                  <a:srgbClr val="000000"/>
                </a:solidFill>
              </a:rPr>
              <a:t>Get the balance right</a:t>
            </a:r>
            <a:endParaRPr lang="en-AU">
              <a:solidFill>
                <a:srgbClr val="000000"/>
              </a:solidFill>
            </a:endParaRPr>
          </a:p>
        </p:txBody>
      </p:sp>
      <p:sp>
        <p:nvSpPr>
          <p:cNvPr id="3" name="Content Placeholder 2">
            <a:extLst>
              <a:ext uri="{FF2B5EF4-FFF2-40B4-BE49-F238E27FC236}">
                <a16:creationId xmlns:a16="http://schemas.microsoft.com/office/drawing/2014/main" id="{4703241B-12C6-4F58-A53D-3D12C417B57A}"/>
              </a:ext>
            </a:extLst>
          </p:cNvPr>
          <p:cNvSpPr>
            <a:spLocks noGrp="1"/>
          </p:cNvSpPr>
          <p:nvPr>
            <p:ph idx="1"/>
          </p:nvPr>
        </p:nvSpPr>
        <p:spPr>
          <a:xfrm>
            <a:off x="804997" y="2272143"/>
            <a:ext cx="4706803" cy="3788830"/>
          </a:xfrm>
        </p:spPr>
        <p:txBody>
          <a:bodyPr anchor="ctr">
            <a:normAutofit/>
          </a:bodyPr>
          <a:lstStyle/>
          <a:p>
            <a:r>
              <a:rPr lang="en-US" sz="2000">
                <a:solidFill>
                  <a:srgbClr val="000000"/>
                </a:solidFill>
              </a:rPr>
              <a:t>Too little stress and you’re under-stimulated</a:t>
            </a:r>
          </a:p>
          <a:p>
            <a:r>
              <a:rPr lang="en-US" sz="2000">
                <a:solidFill>
                  <a:srgbClr val="000000"/>
                </a:solidFill>
              </a:rPr>
              <a:t>Too much stress and you’re overwhelmed</a:t>
            </a:r>
          </a:p>
          <a:p>
            <a:r>
              <a:rPr lang="en-US" sz="2000">
                <a:solidFill>
                  <a:srgbClr val="000000"/>
                </a:solidFill>
              </a:rPr>
              <a:t>Just the right amount of stress and you’re thriving.</a:t>
            </a:r>
            <a:endParaRPr lang="en-AU" sz="2000">
              <a:solidFill>
                <a:srgbClr val="000000"/>
              </a:solidFill>
            </a:endParaRPr>
          </a:p>
        </p:txBody>
      </p:sp>
    </p:spTree>
    <p:extLst>
      <p:ext uri="{BB962C8B-B14F-4D97-AF65-F5344CB8AC3E}">
        <p14:creationId xmlns:p14="http://schemas.microsoft.com/office/powerpoint/2010/main" val="1793121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EBAE1-A0C5-4938-8158-DD774DE25199}"/>
              </a:ext>
            </a:extLst>
          </p:cNvPr>
          <p:cNvSpPr>
            <a:spLocks noGrp="1"/>
          </p:cNvSpPr>
          <p:nvPr>
            <p:ph type="title"/>
          </p:nvPr>
        </p:nvSpPr>
        <p:spPr/>
        <p:txBody>
          <a:bodyPr/>
          <a:lstStyle/>
          <a:p>
            <a:endParaRPr lang="en-AU"/>
          </a:p>
        </p:txBody>
      </p:sp>
      <p:sp>
        <p:nvSpPr>
          <p:cNvPr id="3" name="Content Placeholder 2">
            <a:extLst>
              <a:ext uri="{FF2B5EF4-FFF2-40B4-BE49-F238E27FC236}">
                <a16:creationId xmlns:a16="http://schemas.microsoft.com/office/drawing/2014/main" id="{48033947-EA8C-49D6-BF24-D5EE3309E4DD}"/>
              </a:ext>
            </a:extLst>
          </p:cNvPr>
          <p:cNvSpPr>
            <a:spLocks noGrp="1"/>
          </p:cNvSpPr>
          <p:nvPr>
            <p:ph idx="1"/>
          </p:nvPr>
        </p:nvSpPr>
        <p:spPr/>
        <p:txBody>
          <a:bodyPr/>
          <a:lstStyle/>
          <a:p>
            <a:pPr marL="0" indent="0" algn="ctr">
              <a:buNone/>
            </a:pPr>
            <a:endParaRPr lang="en-US" sz="7200" dirty="0">
              <a:solidFill>
                <a:srgbClr val="0070C0"/>
              </a:solidFill>
            </a:endParaRPr>
          </a:p>
          <a:p>
            <a:pPr marL="0" indent="0" algn="ctr">
              <a:buNone/>
            </a:pPr>
            <a:r>
              <a:rPr lang="en-US" sz="7200" dirty="0">
                <a:solidFill>
                  <a:srgbClr val="0070C0"/>
                </a:solidFill>
              </a:rPr>
              <a:t>Types of Stress</a:t>
            </a:r>
          </a:p>
          <a:p>
            <a:pPr marL="0" indent="0">
              <a:buNone/>
            </a:pPr>
            <a:endParaRPr lang="en-AU" dirty="0"/>
          </a:p>
        </p:txBody>
      </p:sp>
    </p:spTree>
    <p:extLst>
      <p:ext uri="{BB962C8B-B14F-4D97-AF65-F5344CB8AC3E}">
        <p14:creationId xmlns:p14="http://schemas.microsoft.com/office/powerpoint/2010/main" val="4124153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6F40E4B5-85DC-4DC1-A49D-60204F0B231E}"/>
              </a:ext>
            </a:extLst>
          </p:cNvPr>
          <p:cNvSpPr>
            <a:spLocks noGrp="1"/>
          </p:cNvSpPr>
          <p:nvPr>
            <p:ph type="title"/>
          </p:nvPr>
        </p:nvSpPr>
        <p:spPr>
          <a:xfrm>
            <a:off x="801340" y="802955"/>
            <a:ext cx="4977976" cy="1454051"/>
          </a:xfrm>
        </p:spPr>
        <p:txBody>
          <a:bodyPr>
            <a:normAutofit/>
          </a:bodyPr>
          <a:lstStyle/>
          <a:p>
            <a:r>
              <a:rPr lang="en-US" sz="3700" dirty="0">
                <a:solidFill>
                  <a:srgbClr val="000000"/>
                </a:solidFill>
              </a:rPr>
              <a:t>U-Stress: Boredom is a lack of motivating ideas.</a:t>
            </a:r>
            <a:endParaRPr lang="en-AU" sz="3700" dirty="0">
              <a:solidFill>
                <a:srgbClr val="000000"/>
              </a:solidFill>
            </a:endParaRPr>
          </a:p>
        </p:txBody>
      </p:sp>
      <p:sp>
        <p:nvSpPr>
          <p:cNvPr id="3" name="Content Placeholder 2">
            <a:extLst>
              <a:ext uri="{FF2B5EF4-FFF2-40B4-BE49-F238E27FC236}">
                <a16:creationId xmlns:a16="http://schemas.microsoft.com/office/drawing/2014/main" id="{8365DE7B-0E03-40D1-9FDD-C761FB32B6F2}"/>
              </a:ext>
            </a:extLst>
          </p:cNvPr>
          <p:cNvSpPr>
            <a:spLocks noGrp="1"/>
          </p:cNvSpPr>
          <p:nvPr>
            <p:ph idx="1"/>
          </p:nvPr>
        </p:nvSpPr>
        <p:spPr>
          <a:xfrm>
            <a:off x="797809" y="2421682"/>
            <a:ext cx="4977578" cy="3639289"/>
          </a:xfrm>
        </p:spPr>
        <p:txBody>
          <a:bodyPr anchor="ctr">
            <a:normAutofit/>
          </a:bodyPr>
          <a:lstStyle/>
          <a:p>
            <a:r>
              <a:rPr lang="en-US" sz="2000">
                <a:solidFill>
                  <a:srgbClr val="000000"/>
                </a:solidFill>
              </a:rPr>
              <a:t>You can’t be bored in the modern world.  Stimulation is at our fingertips.</a:t>
            </a:r>
          </a:p>
          <a:p>
            <a:r>
              <a:rPr lang="en-US" sz="2000">
                <a:solidFill>
                  <a:srgbClr val="000000"/>
                </a:solidFill>
              </a:rPr>
              <a:t>If you’re under stressed or bored it is likely you’re struggling with a lack of motivation.</a:t>
            </a:r>
            <a:endParaRPr lang="en-AU" sz="2000">
              <a:solidFill>
                <a:srgbClr val="000000"/>
              </a:solidFill>
            </a:endParaRPr>
          </a:p>
        </p:txBody>
      </p:sp>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Confused Face with No Fill">
            <a:extLst>
              <a:ext uri="{FF2B5EF4-FFF2-40B4-BE49-F238E27FC236}">
                <a16:creationId xmlns:a16="http://schemas.microsoft.com/office/drawing/2014/main" id="{9E94AD61-F2B1-4F50-BD61-04DA87A73F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Tree>
    <p:extLst>
      <p:ext uri="{BB962C8B-B14F-4D97-AF65-F5344CB8AC3E}">
        <p14:creationId xmlns:p14="http://schemas.microsoft.com/office/powerpoint/2010/main" val="2043866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EB1245B6-D779-4844-832C-4D6C4B372ADB}"/>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Overwhelm: Too Much Stress</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5C98689F-841D-4AB1-AF03-2657623ACD47}"/>
              </a:ext>
            </a:extLst>
          </p:cNvPr>
          <p:cNvGraphicFramePr>
            <a:graphicFrameLocks noGrp="1"/>
          </p:cNvGraphicFramePr>
          <p:nvPr>
            <p:ph idx="1"/>
            <p:extLst>
              <p:ext uri="{D42A27DB-BD31-4B8C-83A1-F6EECF244321}">
                <p14:modId xmlns:p14="http://schemas.microsoft.com/office/powerpoint/2010/main" val="1089847868"/>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0391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1EBADBCA-DA20-4279-93C6-011DEF18AA7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42953" t="3964" b="3964"/>
          <a:stretch>
            <a:fillRect/>
          </a:stretch>
        </p:blipFill>
        <p:spPr>
          <a:xfrm>
            <a:off x="0" y="1"/>
            <a:ext cx="7554138"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8B4F6D2D-2719-481C-B0D1-4635090B262E}"/>
              </a:ext>
            </a:extLst>
          </p:cNvPr>
          <p:cNvSpPr>
            <a:spLocks noGrp="1"/>
          </p:cNvSpPr>
          <p:nvPr>
            <p:ph type="title"/>
          </p:nvPr>
        </p:nvSpPr>
        <p:spPr>
          <a:xfrm>
            <a:off x="640080" y="1243013"/>
            <a:ext cx="3855720" cy="4371974"/>
          </a:xfrm>
        </p:spPr>
        <p:txBody>
          <a:bodyPr>
            <a:normAutofit/>
          </a:bodyPr>
          <a:lstStyle/>
          <a:p>
            <a:r>
              <a:rPr lang="en-US">
                <a:solidFill>
                  <a:srgbClr val="FFFFFF"/>
                </a:solidFill>
              </a:rPr>
              <a:t>What todays all about</a:t>
            </a:r>
            <a:endParaRPr lang="en-AU">
              <a:solidFill>
                <a:srgbClr val="FFFFFF"/>
              </a:solidFill>
            </a:endParaRPr>
          </a:p>
        </p:txBody>
      </p:sp>
      <p:sp>
        <p:nvSpPr>
          <p:cNvPr id="12" name="Rectangle 11">
            <a:extLst>
              <a:ext uri="{FF2B5EF4-FFF2-40B4-BE49-F238E27FC236}">
                <a16:creationId xmlns:a16="http://schemas.microsoft.com/office/drawing/2014/main" id="{4735DC46-5663-471D-AADB-81E00E65B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850" y="0"/>
            <a:ext cx="539115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EFF64A8-869A-4C78-96B2-BBE0F0F58B82}"/>
              </a:ext>
            </a:extLst>
          </p:cNvPr>
          <p:cNvSpPr>
            <a:spLocks noGrp="1"/>
          </p:cNvSpPr>
          <p:nvPr>
            <p:ph idx="1"/>
          </p:nvPr>
        </p:nvSpPr>
        <p:spPr>
          <a:xfrm>
            <a:off x="6172200" y="804672"/>
            <a:ext cx="5221224" cy="5230368"/>
          </a:xfrm>
        </p:spPr>
        <p:txBody>
          <a:bodyPr anchor="ctr">
            <a:normAutofit/>
          </a:bodyPr>
          <a:lstStyle/>
          <a:p>
            <a:pPr marL="514350" indent="-514350">
              <a:buFont typeface="+mj-lt"/>
              <a:buAutoNum type="arabicPeriod"/>
            </a:pPr>
            <a:r>
              <a:rPr lang="en-AU" sz="2400">
                <a:solidFill>
                  <a:srgbClr val="000000"/>
                </a:solidFill>
              </a:rPr>
              <a:t>An introduction to positive psychology 
</a:t>
            </a:r>
            <a:r>
              <a:rPr lang="en-US" sz="2400">
                <a:solidFill>
                  <a:srgbClr val="000000"/>
                </a:solidFill>
              </a:rPr>
              <a:t>A</a:t>
            </a:r>
            <a:r>
              <a:rPr lang="en-AU" sz="2400">
                <a:solidFill>
                  <a:srgbClr val="000000"/>
                </a:solidFill>
              </a:rPr>
              <a:t>n introduction to the psychology of Wellness and fulfilment 
</a:t>
            </a:r>
            <a:r>
              <a:rPr lang="en-US" sz="2400">
                <a:solidFill>
                  <a:srgbClr val="000000"/>
                </a:solidFill>
              </a:rPr>
              <a:t>A</a:t>
            </a:r>
            <a:r>
              <a:rPr lang="en-AU" sz="2400">
                <a:solidFill>
                  <a:srgbClr val="000000"/>
                </a:solidFill>
              </a:rPr>
              <a:t>n introduction to understanding what stress and anxiety are and how to get rid of them </a:t>
            </a:r>
            <a:r>
              <a:rPr lang="en-US" sz="2400">
                <a:solidFill>
                  <a:srgbClr val="000000"/>
                </a:solidFill>
              </a:rPr>
              <a:t>or</a:t>
            </a:r>
            <a:r>
              <a:rPr lang="en-AU" sz="2400">
                <a:solidFill>
                  <a:srgbClr val="000000"/>
                </a:solidFill>
              </a:rPr>
              <a:t> manage them </a:t>
            </a:r>
          </a:p>
        </p:txBody>
      </p:sp>
    </p:spTree>
    <p:extLst>
      <p:ext uri="{BB962C8B-B14F-4D97-AF65-F5344CB8AC3E}">
        <p14:creationId xmlns:p14="http://schemas.microsoft.com/office/powerpoint/2010/main" val="1719994609"/>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7443E42-8142-489D-BA87-6635966A4BE8}"/>
              </a:ext>
            </a:extLst>
          </p:cNvPr>
          <p:cNvSpPr>
            <a:spLocks noGrp="1"/>
          </p:cNvSpPr>
          <p:nvPr>
            <p:ph type="title"/>
          </p:nvPr>
        </p:nvSpPr>
        <p:spPr>
          <a:xfrm>
            <a:off x="6585882" y="4267832"/>
            <a:ext cx="4805996" cy="1401448"/>
          </a:xfrm>
        </p:spPr>
        <p:txBody>
          <a:bodyPr vert="horz" lIns="91440" tIns="45720" rIns="91440" bIns="45720" rtlCol="0" anchor="t">
            <a:normAutofit/>
          </a:bodyPr>
          <a:lstStyle/>
          <a:p>
            <a:r>
              <a:rPr lang="en-US">
                <a:solidFill>
                  <a:srgbClr val="000000"/>
                </a:solidFill>
              </a:rPr>
              <a:t>Optimal Stress:</a:t>
            </a:r>
          </a:p>
        </p:txBody>
      </p:sp>
      <p:sp>
        <p:nvSpPr>
          <p:cNvPr id="3" name="Content Placeholder 2">
            <a:extLst>
              <a:ext uri="{FF2B5EF4-FFF2-40B4-BE49-F238E27FC236}">
                <a16:creationId xmlns:a16="http://schemas.microsoft.com/office/drawing/2014/main" id="{DC0717A7-8AF9-49E5-A4BC-09DC07A72CAB}"/>
              </a:ext>
            </a:extLst>
          </p:cNvPr>
          <p:cNvSpPr>
            <a:spLocks noGrp="1"/>
          </p:cNvSpPr>
          <p:nvPr>
            <p:ph idx="1"/>
          </p:nvPr>
        </p:nvSpPr>
        <p:spPr>
          <a:xfrm>
            <a:off x="6586186" y="3428999"/>
            <a:ext cx="4805691" cy="838831"/>
          </a:xfrm>
        </p:spPr>
        <p:txBody>
          <a:bodyPr vert="horz" lIns="91440" tIns="45720" rIns="91440" bIns="45720" rtlCol="0" anchor="b">
            <a:normAutofit/>
          </a:bodyPr>
          <a:lstStyle/>
          <a:p>
            <a:pPr marL="0" indent="0">
              <a:buNone/>
            </a:pPr>
            <a:r>
              <a:rPr lang="en-US" sz="1800" dirty="0">
                <a:solidFill>
                  <a:srgbClr val="000000"/>
                </a:solidFill>
              </a:rPr>
              <a:t>Not Too Little Not Too Much Just The Right Amount of Stress</a:t>
            </a:r>
          </a:p>
        </p:txBody>
      </p:sp>
      <p:sp>
        <p:nvSpPr>
          <p:cNvPr id="13"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AD2E45CF-A172-4494-91F6-9FEA2F8D702F}"/>
              </a:ext>
            </a:extLst>
          </p:cNvPr>
          <p:cNvPicPr>
            <a:picLocks noChangeAspect="1"/>
          </p:cNvPicPr>
          <p:nvPr/>
        </p:nvPicPr>
        <p:blipFill rotWithShape="1">
          <a:blip r:embed="rId3">
            <a:alphaModFix/>
          </a:blip>
          <a:srcRect l="23871" r="10955" b="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Tree>
    <p:extLst>
      <p:ext uri="{BB962C8B-B14F-4D97-AF65-F5344CB8AC3E}">
        <p14:creationId xmlns:p14="http://schemas.microsoft.com/office/powerpoint/2010/main" val="28536296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C243E-A32D-4273-81F2-2A827C60F0D2}"/>
              </a:ext>
            </a:extLst>
          </p:cNvPr>
          <p:cNvSpPr>
            <a:spLocks noGrp="1"/>
          </p:cNvSpPr>
          <p:nvPr>
            <p:ph type="title"/>
          </p:nvPr>
        </p:nvSpPr>
        <p:spPr/>
        <p:txBody>
          <a:bodyPr/>
          <a:lstStyle/>
          <a:p>
            <a:r>
              <a:rPr lang="en-US" dirty="0">
                <a:solidFill>
                  <a:srgbClr val="0070C0"/>
                </a:solidFill>
              </a:rPr>
              <a:t>It’s about Balance</a:t>
            </a:r>
            <a:endParaRPr lang="en-AU" dirty="0">
              <a:solidFill>
                <a:srgbClr val="0070C0"/>
              </a:solidFill>
            </a:endParaRPr>
          </a:p>
        </p:txBody>
      </p:sp>
      <p:pic>
        <p:nvPicPr>
          <p:cNvPr id="12" name="Content Placeholder 11" descr="Child stacking rocks on a beach">
            <a:extLst>
              <a:ext uri="{FF2B5EF4-FFF2-40B4-BE49-F238E27FC236}">
                <a16:creationId xmlns:a16="http://schemas.microsoft.com/office/drawing/2014/main" id="{5B46B8A2-DC89-4EE8-A1E9-7858D00AC9A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27218"/>
          <a:stretch/>
        </p:blipFill>
        <p:spPr>
          <a:xfrm>
            <a:off x="5781067" y="1467422"/>
            <a:ext cx="5859140" cy="4351338"/>
          </a:xfrm>
        </p:spPr>
      </p:pic>
      <p:grpSp>
        <p:nvGrpSpPr>
          <p:cNvPr id="4" name="Group 3">
            <a:extLst>
              <a:ext uri="{FF2B5EF4-FFF2-40B4-BE49-F238E27FC236}">
                <a16:creationId xmlns:a16="http://schemas.microsoft.com/office/drawing/2014/main" id="{3F436FFF-3DB9-43BD-B32A-26B4D54AFFC1}"/>
              </a:ext>
            </a:extLst>
          </p:cNvPr>
          <p:cNvGrpSpPr/>
          <p:nvPr/>
        </p:nvGrpSpPr>
        <p:grpSpPr>
          <a:xfrm>
            <a:off x="551793" y="2434129"/>
            <a:ext cx="4855779" cy="3031249"/>
            <a:chOff x="1395413" y="528638"/>
            <a:chExt cx="2743200" cy="1695450"/>
          </a:xfrm>
        </p:grpSpPr>
        <p:cxnSp>
          <p:nvCxnSpPr>
            <p:cNvPr id="5" name="Straight Connector 4">
              <a:extLst>
                <a:ext uri="{FF2B5EF4-FFF2-40B4-BE49-F238E27FC236}">
                  <a16:creationId xmlns:a16="http://schemas.microsoft.com/office/drawing/2014/main" id="{507B5800-BB88-4159-A5E7-8FF67A5D3E1D}"/>
                </a:ext>
              </a:extLst>
            </p:cNvPr>
            <p:cNvCxnSpPr/>
            <p:nvPr/>
          </p:nvCxnSpPr>
          <p:spPr>
            <a:xfrm>
              <a:off x="1395413" y="528638"/>
              <a:ext cx="0" cy="169545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ABC48B3-9F5B-4859-8034-454D2E4B5DBC}"/>
                </a:ext>
              </a:extLst>
            </p:cNvPr>
            <p:cNvCxnSpPr/>
            <p:nvPr/>
          </p:nvCxnSpPr>
          <p:spPr>
            <a:xfrm flipV="1">
              <a:off x="1409700" y="2214563"/>
              <a:ext cx="2728913" cy="1"/>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7" name="Freeform: Shape 6">
              <a:extLst>
                <a:ext uri="{FF2B5EF4-FFF2-40B4-BE49-F238E27FC236}">
                  <a16:creationId xmlns:a16="http://schemas.microsoft.com/office/drawing/2014/main" id="{C3EC9435-DA3B-4FCC-94F9-32CA6506F31C}"/>
                </a:ext>
              </a:extLst>
            </p:cNvPr>
            <p:cNvSpPr/>
            <p:nvPr/>
          </p:nvSpPr>
          <p:spPr>
            <a:xfrm>
              <a:off x="1524000" y="1010676"/>
              <a:ext cx="2543175" cy="1193890"/>
            </a:xfrm>
            <a:custGeom>
              <a:avLst/>
              <a:gdLst>
                <a:gd name="connsiteX0" fmla="*/ 0 w 2543175"/>
                <a:gd name="connsiteY0" fmla="*/ 1156262 h 1193890"/>
                <a:gd name="connsiteX1" fmla="*/ 347663 w 2543175"/>
                <a:gd name="connsiteY1" fmla="*/ 1084824 h 1193890"/>
                <a:gd name="connsiteX2" fmla="*/ 800100 w 2543175"/>
                <a:gd name="connsiteY2" fmla="*/ 265674 h 1193890"/>
                <a:gd name="connsiteX3" fmla="*/ 1219200 w 2543175"/>
                <a:gd name="connsiteY3" fmla="*/ 3737 h 1193890"/>
                <a:gd name="connsiteX4" fmla="*/ 1676400 w 2543175"/>
                <a:gd name="connsiteY4" fmla="*/ 184712 h 1193890"/>
                <a:gd name="connsiteX5" fmla="*/ 2147888 w 2543175"/>
                <a:gd name="connsiteY5" fmla="*/ 1080062 h 1193890"/>
                <a:gd name="connsiteX6" fmla="*/ 2366963 w 2543175"/>
                <a:gd name="connsiteY6" fmla="*/ 1189599 h 1193890"/>
                <a:gd name="connsiteX7" fmla="*/ 2543175 w 2543175"/>
                <a:gd name="connsiteY7" fmla="*/ 1156262 h 119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3175" h="1193890">
                  <a:moveTo>
                    <a:pt x="0" y="1156262"/>
                  </a:moveTo>
                  <a:cubicBezTo>
                    <a:pt x="107156" y="1194758"/>
                    <a:pt x="214313" y="1233255"/>
                    <a:pt x="347663" y="1084824"/>
                  </a:cubicBezTo>
                  <a:cubicBezTo>
                    <a:pt x="481013" y="936393"/>
                    <a:pt x="654844" y="445855"/>
                    <a:pt x="800100" y="265674"/>
                  </a:cubicBezTo>
                  <a:cubicBezTo>
                    <a:pt x="945356" y="85493"/>
                    <a:pt x="1073150" y="17231"/>
                    <a:pt x="1219200" y="3737"/>
                  </a:cubicBezTo>
                  <a:cubicBezTo>
                    <a:pt x="1365250" y="-9757"/>
                    <a:pt x="1521619" y="5325"/>
                    <a:pt x="1676400" y="184712"/>
                  </a:cubicBezTo>
                  <a:cubicBezTo>
                    <a:pt x="1831181" y="364099"/>
                    <a:pt x="2032794" y="912581"/>
                    <a:pt x="2147888" y="1080062"/>
                  </a:cubicBezTo>
                  <a:cubicBezTo>
                    <a:pt x="2262982" y="1247543"/>
                    <a:pt x="2301082" y="1176899"/>
                    <a:pt x="2366963" y="1189599"/>
                  </a:cubicBezTo>
                  <a:cubicBezTo>
                    <a:pt x="2432844" y="1202299"/>
                    <a:pt x="2488009" y="1179280"/>
                    <a:pt x="2543175" y="115626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AU"/>
            </a:p>
          </p:txBody>
        </p:sp>
        <p:sp>
          <p:nvSpPr>
            <p:cNvPr id="8" name="Text Box 5">
              <a:extLst>
                <a:ext uri="{FF2B5EF4-FFF2-40B4-BE49-F238E27FC236}">
                  <a16:creationId xmlns:a16="http://schemas.microsoft.com/office/drawing/2014/main" id="{805A173E-EA26-457C-84E1-35186DE851EB}"/>
                </a:ext>
              </a:extLst>
            </p:cNvPr>
            <p:cNvSpPr txBox="1"/>
            <p:nvPr/>
          </p:nvSpPr>
          <p:spPr>
            <a:xfrm>
              <a:off x="2097665" y="626271"/>
              <a:ext cx="1504951" cy="286752"/>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U-Stress              P-Stress                  O-Stress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9" name="Straight Connector 8">
              <a:extLst>
                <a:ext uri="{FF2B5EF4-FFF2-40B4-BE49-F238E27FC236}">
                  <a16:creationId xmlns:a16="http://schemas.microsoft.com/office/drawing/2014/main" id="{AB0CCD90-1531-4BCC-BAF5-430784785E20}"/>
                </a:ext>
              </a:extLst>
            </p:cNvPr>
            <p:cNvCxnSpPr/>
            <p:nvPr/>
          </p:nvCxnSpPr>
          <p:spPr>
            <a:xfrm>
              <a:off x="2395538" y="1238251"/>
              <a:ext cx="823912"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Text Box 7">
              <a:extLst>
                <a:ext uri="{FF2B5EF4-FFF2-40B4-BE49-F238E27FC236}">
                  <a16:creationId xmlns:a16="http://schemas.microsoft.com/office/drawing/2014/main" id="{AA2AAA2A-CF1D-4BE0-9F1C-91E0D5BA4934}"/>
                </a:ext>
              </a:extLst>
            </p:cNvPr>
            <p:cNvSpPr txBox="1"/>
            <p:nvPr/>
          </p:nvSpPr>
          <p:spPr>
            <a:xfrm>
              <a:off x="2390775" y="1290638"/>
              <a:ext cx="838200" cy="261937"/>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Flow Zone</a:t>
              </a:r>
              <a:endParaRPr lang="en-AU" sz="110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41972694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A6173460-45F6-4A39-BBFC-C21D51C380DF}"/>
              </a:ext>
            </a:extLst>
          </p:cNvPr>
          <p:cNvSpPr>
            <a:spLocks noGrp="1"/>
          </p:cNvSpPr>
          <p:nvPr>
            <p:ph type="title"/>
          </p:nvPr>
        </p:nvSpPr>
        <p:spPr>
          <a:xfrm>
            <a:off x="804998" y="798445"/>
            <a:ext cx="4803636" cy="1311664"/>
          </a:xfrm>
        </p:spPr>
        <p:txBody>
          <a:bodyPr>
            <a:normAutofit/>
          </a:bodyPr>
          <a:lstStyle/>
          <a:p>
            <a:r>
              <a:rPr lang="en-US">
                <a:solidFill>
                  <a:srgbClr val="000000"/>
                </a:solidFill>
              </a:rPr>
              <a:t>The biggest Cause of Mental Stress</a:t>
            </a:r>
            <a:endParaRPr lang="en-AU">
              <a:solidFill>
                <a:srgbClr val="000000"/>
              </a:solidFill>
            </a:endParaRPr>
          </a:p>
        </p:txBody>
      </p:sp>
      <p:sp>
        <p:nvSpPr>
          <p:cNvPr id="3" name="Content Placeholder 2">
            <a:extLst>
              <a:ext uri="{FF2B5EF4-FFF2-40B4-BE49-F238E27FC236}">
                <a16:creationId xmlns:a16="http://schemas.microsoft.com/office/drawing/2014/main" id="{3F1DC745-7886-4D20-B2D5-C4C537049CCB}"/>
              </a:ext>
            </a:extLst>
          </p:cNvPr>
          <p:cNvSpPr>
            <a:spLocks noGrp="1"/>
          </p:cNvSpPr>
          <p:nvPr>
            <p:ph idx="1"/>
          </p:nvPr>
        </p:nvSpPr>
        <p:spPr>
          <a:xfrm>
            <a:off x="804997" y="2272143"/>
            <a:ext cx="4706803" cy="3788830"/>
          </a:xfrm>
        </p:spPr>
        <p:txBody>
          <a:bodyPr anchor="ctr">
            <a:normAutofit/>
          </a:bodyPr>
          <a:lstStyle/>
          <a:p>
            <a:r>
              <a:rPr lang="en-US" sz="2000">
                <a:solidFill>
                  <a:srgbClr val="000000"/>
                </a:solidFill>
              </a:rPr>
              <a:t>The biggest cause of mental stress is worry and rumination</a:t>
            </a:r>
          </a:p>
          <a:p>
            <a:r>
              <a:rPr lang="en-US" sz="2000">
                <a:solidFill>
                  <a:srgbClr val="000000"/>
                </a:solidFill>
              </a:rPr>
              <a:t>Worry is strong thinking that causes distress</a:t>
            </a:r>
          </a:p>
          <a:p>
            <a:r>
              <a:rPr lang="en-US" sz="2000">
                <a:solidFill>
                  <a:srgbClr val="000000"/>
                </a:solidFill>
              </a:rPr>
              <a:t>Ruminating is endless loop worrying.  Going over and over the same concern never reaching a decision or a conclusion.</a:t>
            </a:r>
            <a:endParaRPr lang="en-AU" sz="2000">
              <a:solidFill>
                <a:srgbClr val="000000"/>
              </a:solidFill>
            </a:endParaRPr>
          </a:p>
        </p:txBody>
      </p:sp>
      <p:sp>
        <p:nvSpPr>
          <p:cNvPr id="14"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person in a blue shirt&#10;&#10;Description automatically generated">
            <a:extLst>
              <a:ext uri="{FF2B5EF4-FFF2-40B4-BE49-F238E27FC236}">
                <a16:creationId xmlns:a16="http://schemas.microsoft.com/office/drawing/2014/main" id="{DEB310D8-C2DD-45EC-B7D2-B0504C515652}"/>
              </a:ext>
            </a:extLst>
          </p:cNvPr>
          <p:cNvPicPr>
            <a:picLocks noChangeAspect="1"/>
          </p:cNvPicPr>
          <p:nvPr/>
        </p:nvPicPr>
        <p:blipFill rotWithShape="1">
          <a:blip r:embed="rId3">
            <a:extLst>
              <a:ext uri="{28A0092B-C50C-407E-A947-70E740481C1C}">
                <a14:useLocalDpi xmlns:a14="http://schemas.microsoft.com/office/drawing/2010/main" val="0"/>
              </a:ext>
            </a:extLst>
          </a:blip>
          <a:srcRect l="14622" r="27372" b="1"/>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2293087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53FAF-6377-4A8B-AD07-77ADEFB0D4F9}"/>
              </a:ext>
            </a:extLst>
          </p:cNvPr>
          <p:cNvSpPr>
            <a:spLocks noGrp="1"/>
          </p:cNvSpPr>
          <p:nvPr>
            <p:ph type="title"/>
          </p:nvPr>
        </p:nvSpPr>
        <p:spPr/>
        <p:txBody>
          <a:bodyPr/>
          <a:lstStyle/>
          <a:p>
            <a:r>
              <a:rPr lang="en-US" dirty="0">
                <a:solidFill>
                  <a:srgbClr val="0070C0"/>
                </a:solidFill>
              </a:rPr>
              <a:t>What’s Anxiety?</a:t>
            </a:r>
            <a:endParaRPr lang="en-AU" dirty="0">
              <a:solidFill>
                <a:srgbClr val="0070C0"/>
              </a:solidFill>
            </a:endParaRPr>
          </a:p>
        </p:txBody>
      </p:sp>
      <p:sp>
        <p:nvSpPr>
          <p:cNvPr id="3" name="Content Placeholder 2">
            <a:extLst>
              <a:ext uri="{FF2B5EF4-FFF2-40B4-BE49-F238E27FC236}">
                <a16:creationId xmlns:a16="http://schemas.microsoft.com/office/drawing/2014/main" id="{3C5C35EB-801F-46A4-900C-5A0422173F59}"/>
              </a:ext>
            </a:extLst>
          </p:cNvPr>
          <p:cNvSpPr>
            <a:spLocks noGrp="1"/>
          </p:cNvSpPr>
          <p:nvPr>
            <p:ph idx="1"/>
          </p:nvPr>
        </p:nvSpPr>
        <p:spPr>
          <a:xfrm>
            <a:off x="838200" y="1825625"/>
            <a:ext cx="5257800" cy="4351338"/>
          </a:xfrm>
        </p:spPr>
        <p:txBody>
          <a:bodyPr>
            <a:normAutofit fontScale="85000" lnSpcReduction="10000"/>
          </a:bodyPr>
          <a:lstStyle/>
          <a:p>
            <a:r>
              <a:rPr lang="en-US" dirty="0"/>
              <a:t>Anxiety is fear that causes dysfunction. </a:t>
            </a:r>
          </a:p>
          <a:p>
            <a:endParaRPr lang="en-US" dirty="0"/>
          </a:p>
          <a:p>
            <a:r>
              <a:rPr lang="en-US" dirty="0"/>
              <a:t>It isn’t just fear. Fear has value because it stops us doing dangerous or unsafe things.</a:t>
            </a:r>
          </a:p>
          <a:p>
            <a:r>
              <a:rPr lang="en-US" dirty="0" err="1"/>
              <a:t>Eg</a:t>
            </a:r>
            <a:r>
              <a:rPr lang="en-US" dirty="0"/>
              <a:t> Vertigo stops us going to close to the edge of high places so we don’t fall off.  Fear of the dark stops us walking down dark alleys or blundering in the dark and falling down an unseen hole. </a:t>
            </a:r>
          </a:p>
          <a:p>
            <a:r>
              <a:rPr lang="en-US" dirty="0"/>
              <a:t>Fear is part of our self protection process</a:t>
            </a:r>
            <a:endParaRPr lang="en-AU" dirty="0"/>
          </a:p>
        </p:txBody>
      </p:sp>
      <p:pic>
        <p:nvPicPr>
          <p:cNvPr id="5" name="Picture 4">
            <a:extLst>
              <a:ext uri="{FF2B5EF4-FFF2-40B4-BE49-F238E27FC236}">
                <a16:creationId xmlns:a16="http://schemas.microsoft.com/office/drawing/2014/main" id="{10F47273-EC81-443E-8BF9-2045F56E41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2485" y="1027906"/>
            <a:ext cx="5334039" cy="4767297"/>
          </a:xfrm>
          <a:prstGeom prst="rect">
            <a:avLst/>
          </a:prstGeom>
        </p:spPr>
      </p:pic>
    </p:spTree>
    <p:extLst>
      <p:ext uri="{BB962C8B-B14F-4D97-AF65-F5344CB8AC3E}">
        <p14:creationId xmlns:p14="http://schemas.microsoft.com/office/powerpoint/2010/main" val="11668193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F39B-EB5D-4CCC-B7AC-2F8E54D270EC}"/>
              </a:ext>
            </a:extLst>
          </p:cNvPr>
          <p:cNvSpPr>
            <a:spLocks noGrp="1"/>
          </p:cNvSpPr>
          <p:nvPr>
            <p:ph type="title"/>
          </p:nvPr>
        </p:nvSpPr>
        <p:spPr/>
        <p:txBody>
          <a:bodyPr/>
          <a:lstStyle/>
          <a:p>
            <a:r>
              <a:rPr lang="en-US" dirty="0">
                <a:solidFill>
                  <a:srgbClr val="0070C0"/>
                </a:solidFill>
              </a:rPr>
              <a:t>What is anxiety?</a:t>
            </a:r>
            <a:endParaRPr lang="en-AU" dirty="0">
              <a:solidFill>
                <a:srgbClr val="0070C0"/>
              </a:solidFill>
            </a:endParaRPr>
          </a:p>
        </p:txBody>
      </p:sp>
      <p:sp>
        <p:nvSpPr>
          <p:cNvPr id="3" name="Content Placeholder 2">
            <a:extLst>
              <a:ext uri="{FF2B5EF4-FFF2-40B4-BE49-F238E27FC236}">
                <a16:creationId xmlns:a16="http://schemas.microsoft.com/office/drawing/2014/main" id="{1DB75B2F-4BEF-48E0-9719-910362CB5366}"/>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6000" dirty="0">
                <a:solidFill>
                  <a:srgbClr val="0070C0"/>
                </a:solidFill>
              </a:rPr>
              <a:t>It’s fear that causes dysfunction</a:t>
            </a:r>
            <a:endParaRPr lang="en-AU" sz="6000" dirty="0">
              <a:solidFill>
                <a:srgbClr val="0070C0"/>
              </a:solidFill>
            </a:endParaRPr>
          </a:p>
        </p:txBody>
      </p:sp>
    </p:spTree>
    <p:extLst>
      <p:ext uri="{BB962C8B-B14F-4D97-AF65-F5344CB8AC3E}">
        <p14:creationId xmlns:p14="http://schemas.microsoft.com/office/powerpoint/2010/main" val="650428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0FEB7-73AE-4740-85C1-DE9DBA16D64D}"/>
              </a:ext>
            </a:extLst>
          </p:cNvPr>
          <p:cNvSpPr>
            <a:spLocks noGrp="1"/>
          </p:cNvSpPr>
          <p:nvPr>
            <p:ph type="title"/>
          </p:nvPr>
        </p:nvSpPr>
        <p:spPr/>
        <p:txBody>
          <a:bodyPr/>
          <a:lstStyle/>
          <a:p>
            <a:r>
              <a:rPr lang="en-US" dirty="0">
                <a:solidFill>
                  <a:srgbClr val="0070C0"/>
                </a:solidFill>
              </a:rPr>
              <a:t>What Causes Anxiety?</a:t>
            </a:r>
            <a:endParaRPr lang="en-AU" dirty="0">
              <a:solidFill>
                <a:srgbClr val="0070C0"/>
              </a:solidFill>
            </a:endParaRPr>
          </a:p>
        </p:txBody>
      </p:sp>
      <p:sp>
        <p:nvSpPr>
          <p:cNvPr id="3" name="Content Placeholder 2">
            <a:extLst>
              <a:ext uri="{FF2B5EF4-FFF2-40B4-BE49-F238E27FC236}">
                <a16:creationId xmlns:a16="http://schemas.microsoft.com/office/drawing/2014/main" id="{57BE3B91-2426-4E19-8FE5-A9B27515D567}"/>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solidFill>
                  <a:srgbClr val="0070C0"/>
                </a:solidFill>
              </a:rPr>
              <a:t>Anxiety = </a:t>
            </a:r>
            <a:r>
              <a:rPr lang="en-US" u="sng" dirty="0">
                <a:solidFill>
                  <a:srgbClr val="0070C0"/>
                </a:solidFill>
              </a:rPr>
              <a:t>The Perceived Cost</a:t>
            </a:r>
            <a:r>
              <a:rPr lang="en-US" dirty="0">
                <a:solidFill>
                  <a:srgbClr val="0070C0"/>
                </a:solidFill>
              </a:rPr>
              <a:t>   X  </a:t>
            </a:r>
            <a:r>
              <a:rPr lang="en-US" u="sng" dirty="0">
                <a:solidFill>
                  <a:srgbClr val="0070C0"/>
                </a:solidFill>
              </a:rPr>
              <a:t>The Perceived Probability</a:t>
            </a:r>
            <a:r>
              <a:rPr lang="en-US" dirty="0">
                <a:solidFill>
                  <a:srgbClr val="0070C0"/>
                </a:solidFill>
              </a:rPr>
              <a:t>  /  </a:t>
            </a:r>
            <a:r>
              <a:rPr lang="en-US" u="sng" dirty="0">
                <a:solidFill>
                  <a:srgbClr val="0070C0"/>
                </a:solidFill>
              </a:rPr>
              <a:t>Perceived Tolerance.</a:t>
            </a:r>
            <a:endParaRPr lang="en-AU" u="sng" dirty="0">
              <a:solidFill>
                <a:srgbClr val="0070C0"/>
              </a:solidFill>
            </a:endParaRPr>
          </a:p>
        </p:txBody>
      </p:sp>
    </p:spTree>
    <p:extLst>
      <p:ext uri="{BB962C8B-B14F-4D97-AF65-F5344CB8AC3E}">
        <p14:creationId xmlns:p14="http://schemas.microsoft.com/office/powerpoint/2010/main" val="19408817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CE4A1650-D44B-4AF0-8B79-0BBA65CCAA23}"/>
              </a:ext>
            </a:extLst>
          </p:cNvPr>
          <p:cNvSpPr>
            <a:spLocks noGrp="1"/>
          </p:cNvSpPr>
          <p:nvPr>
            <p:ph type="title"/>
          </p:nvPr>
        </p:nvSpPr>
        <p:spPr>
          <a:xfrm>
            <a:off x="804998" y="798445"/>
            <a:ext cx="4803636" cy="1311664"/>
          </a:xfrm>
        </p:spPr>
        <p:txBody>
          <a:bodyPr>
            <a:normAutofit/>
          </a:bodyPr>
          <a:lstStyle/>
          <a:p>
            <a:r>
              <a:rPr lang="en-US" sz="2800">
                <a:solidFill>
                  <a:srgbClr val="000000"/>
                </a:solidFill>
              </a:rPr>
              <a:t>Strategies for Managing Anxiety and Stress, So you Can Maximize Your Wellbeing</a:t>
            </a:r>
            <a:endParaRPr lang="en-AU" sz="2800">
              <a:solidFill>
                <a:srgbClr val="000000"/>
              </a:solidFill>
            </a:endParaRPr>
          </a:p>
        </p:txBody>
      </p:sp>
      <p:sp>
        <p:nvSpPr>
          <p:cNvPr id="3" name="Content Placeholder 2">
            <a:extLst>
              <a:ext uri="{FF2B5EF4-FFF2-40B4-BE49-F238E27FC236}">
                <a16:creationId xmlns:a16="http://schemas.microsoft.com/office/drawing/2014/main" id="{4F01BA0B-BE8B-41AB-968D-1DCDC616CB50}"/>
              </a:ext>
            </a:extLst>
          </p:cNvPr>
          <p:cNvSpPr>
            <a:spLocks noGrp="1"/>
          </p:cNvSpPr>
          <p:nvPr>
            <p:ph idx="1"/>
          </p:nvPr>
        </p:nvSpPr>
        <p:spPr>
          <a:xfrm>
            <a:off x="804997" y="2272143"/>
            <a:ext cx="4706803" cy="3788830"/>
          </a:xfrm>
        </p:spPr>
        <p:txBody>
          <a:bodyPr anchor="ctr">
            <a:normAutofit/>
          </a:bodyPr>
          <a:lstStyle/>
          <a:p>
            <a:r>
              <a:rPr lang="en-US" sz="2000" dirty="0">
                <a:solidFill>
                  <a:srgbClr val="000000"/>
                </a:solidFill>
              </a:rPr>
              <a:t>Change your thinking</a:t>
            </a:r>
          </a:p>
          <a:p>
            <a:r>
              <a:rPr lang="en-US" sz="2000" dirty="0">
                <a:solidFill>
                  <a:srgbClr val="000000"/>
                </a:solidFill>
              </a:rPr>
              <a:t>Master your mind</a:t>
            </a:r>
          </a:p>
          <a:p>
            <a:r>
              <a:rPr lang="en-US" sz="2000" dirty="0">
                <a:solidFill>
                  <a:srgbClr val="000000"/>
                </a:solidFill>
              </a:rPr>
              <a:t>Take care of your body</a:t>
            </a:r>
          </a:p>
          <a:p>
            <a:r>
              <a:rPr lang="en-US" sz="2000" dirty="0">
                <a:solidFill>
                  <a:srgbClr val="000000"/>
                </a:solidFill>
              </a:rPr>
              <a:t>Stay connected to good people</a:t>
            </a:r>
            <a:endParaRPr lang="en-AU" sz="2000" dirty="0">
              <a:solidFill>
                <a:srgbClr val="000000"/>
              </a:solidFill>
            </a:endParaRPr>
          </a:p>
        </p:txBody>
      </p:sp>
      <p:sp>
        <p:nvSpPr>
          <p:cNvPr id="13"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7D7A0848-5DA1-42F8-812E-CA1A1AD810ED}"/>
              </a:ext>
            </a:extLst>
          </p:cNvPr>
          <p:cNvPicPr>
            <a:picLocks noChangeAspect="1"/>
          </p:cNvPicPr>
          <p:nvPr/>
        </p:nvPicPr>
        <p:blipFill rotWithShape="1">
          <a:blip r:embed="rId3"/>
          <a:srcRect l="45408" r="1148" b="-1"/>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2987923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910292"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1EBADBCA-DA20-4279-93C6-011DEF18AA7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42953" t="3964" b="3964"/>
          <a:stretch>
            <a:fillRect/>
          </a:stretch>
        </p:blipFill>
        <p:spPr>
          <a:xfrm>
            <a:off x="0" y="1"/>
            <a:ext cx="7554138"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A32F835A-5141-47CC-9014-A0EF2BABB81E}"/>
              </a:ext>
            </a:extLst>
          </p:cNvPr>
          <p:cNvSpPr>
            <a:spLocks noGrp="1"/>
          </p:cNvSpPr>
          <p:nvPr>
            <p:ph type="title"/>
          </p:nvPr>
        </p:nvSpPr>
        <p:spPr>
          <a:xfrm>
            <a:off x="640080" y="1243013"/>
            <a:ext cx="3855720" cy="4371974"/>
          </a:xfrm>
        </p:spPr>
        <p:txBody>
          <a:bodyPr>
            <a:normAutofit/>
          </a:bodyPr>
          <a:lstStyle/>
          <a:p>
            <a:r>
              <a:rPr lang="en-US">
                <a:solidFill>
                  <a:srgbClr val="FFFFFF"/>
                </a:solidFill>
              </a:rPr>
              <a:t>Change Your Thinking</a:t>
            </a:r>
            <a:endParaRPr lang="en-AU">
              <a:solidFill>
                <a:srgbClr val="FFFFFF"/>
              </a:solidFill>
            </a:endParaRPr>
          </a:p>
        </p:txBody>
      </p:sp>
      <p:sp>
        <p:nvSpPr>
          <p:cNvPr id="12" name="Rectangle 11">
            <a:extLst>
              <a:ext uri="{FF2B5EF4-FFF2-40B4-BE49-F238E27FC236}">
                <a16:creationId xmlns:a16="http://schemas.microsoft.com/office/drawing/2014/main" id="{4735DC46-5663-471D-AADB-81E00E65B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850" y="0"/>
            <a:ext cx="539115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C5ED382-9FB2-4677-BD42-224B9BD06A89}"/>
              </a:ext>
            </a:extLst>
          </p:cNvPr>
          <p:cNvSpPr>
            <a:spLocks noGrp="1"/>
          </p:cNvSpPr>
          <p:nvPr>
            <p:ph idx="1"/>
          </p:nvPr>
        </p:nvSpPr>
        <p:spPr>
          <a:xfrm>
            <a:off x="6172200" y="804672"/>
            <a:ext cx="5221224" cy="5230368"/>
          </a:xfrm>
        </p:spPr>
        <p:txBody>
          <a:bodyPr anchor="ctr">
            <a:normAutofit/>
          </a:bodyPr>
          <a:lstStyle/>
          <a:p>
            <a:r>
              <a:rPr lang="en-US" sz="2400">
                <a:solidFill>
                  <a:srgbClr val="000000"/>
                </a:solidFill>
              </a:rPr>
              <a:t>Identify Root Cause</a:t>
            </a:r>
          </a:p>
          <a:p>
            <a:r>
              <a:rPr lang="en-US" sz="2400">
                <a:solidFill>
                  <a:srgbClr val="000000"/>
                </a:solidFill>
              </a:rPr>
              <a:t>Change or Challenge Root Cause</a:t>
            </a:r>
          </a:p>
          <a:p>
            <a:r>
              <a:rPr lang="en-US" sz="2400">
                <a:solidFill>
                  <a:srgbClr val="000000"/>
                </a:solidFill>
              </a:rPr>
              <a:t>Tolerate and Accept</a:t>
            </a:r>
            <a:endParaRPr lang="en-AU" sz="2400">
              <a:solidFill>
                <a:srgbClr val="000000"/>
              </a:solidFill>
            </a:endParaRPr>
          </a:p>
        </p:txBody>
      </p:sp>
    </p:spTree>
    <p:extLst>
      <p:ext uri="{BB962C8B-B14F-4D97-AF65-F5344CB8AC3E}">
        <p14:creationId xmlns:p14="http://schemas.microsoft.com/office/powerpoint/2010/main" val="2795616684"/>
      </p:ext>
    </p:extLst>
  </p:cSld>
  <p:clrMapOvr>
    <a:overrideClrMapping bg1="dk1" tx1="lt1" bg2="dk2" tx2="lt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46C657A-672B-4418-9F94-32B2DFD79E4F}"/>
              </a:ext>
            </a:extLst>
          </p:cNvPr>
          <p:cNvSpPr>
            <a:spLocks noGrp="1"/>
          </p:cNvSpPr>
          <p:nvPr>
            <p:ph type="title"/>
          </p:nvPr>
        </p:nvSpPr>
        <p:spPr>
          <a:xfrm>
            <a:off x="640079" y="2053641"/>
            <a:ext cx="3669161" cy="2760098"/>
          </a:xfrm>
        </p:spPr>
        <p:txBody>
          <a:bodyPr>
            <a:normAutofit/>
          </a:bodyPr>
          <a:lstStyle/>
          <a:p>
            <a:r>
              <a:rPr lang="en-US">
                <a:solidFill>
                  <a:srgbClr val="FFFFFF"/>
                </a:solidFill>
              </a:rPr>
              <a:t>Worry Thinking Habits</a:t>
            </a:r>
            <a:endParaRPr lang="en-AU">
              <a:solidFill>
                <a:srgbClr val="FFFFFF"/>
              </a:solidFill>
            </a:endParaRPr>
          </a:p>
        </p:txBody>
      </p:sp>
      <p:sp>
        <p:nvSpPr>
          <p:cNvPr id="3" name="Content Placeholder 2">
            <a:extLst>
              <a:ext uri="{FF2B5EF4-FFF2-40B4-BE49-F238E27FC236}">
                <a16:creationId xmlns:a16="http://schemas.microsoft.com/office/drawing/2014/main" id="{5AAC2162-7B5B-4299-9668-44F46A03DA34}"/>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Patterns of thinking that cause us distress by their very nature.</a:t>
            </a:r>
          </a:p>
        </p:txBody>
      </p:sp>
    </p:spTree>
    <p:extLst>
      <p:ext uri="{BB962C8B-B14F-4D97-AF65-F5344CB8AC3E}">
        <p14:creationId xmlns:p14="http://schemas.microsoft.com/office/powerpoint/2010/main" val="16896190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816B929-F215-4EAB-901F-D3B1D3E48DFB}"/>
              </a:ext>
            </a:extLst>
          </p:cNvPr>
          <p:cNvSpPr>
            <a:spLocks noGrp="1"/>
          </p:cNvSpPr>
          <p:nvPr>
            <p:ph type="title"/>
          </p:nvPr>
        </p:nvSpPr>
        <p:spPr>
          <a:xfrm>
            <a:off x="640079" y="2053641"/>
            <a:ext cx="3669161" cy="2760098"/>
          </a:xfrm>
        </p:spPr>
        <p:txBody>
          <a:bodyPr>
            <a:normAutofit fontScale="90000"/>
          </a:bodyPr>
          <a:lstStyle/>
          <a:p>
            <a:r>
              <a:rPr lang="en-US" dirty="0">
                <a:solidFill>
                  <a:srgbClr val="FFFFFF"/>
                </a:solidFill>
              </a:rPr>
              <a:t>Typical Problem Thinking Patterns</a:t>
            </a:r>
            <a:br>
              <a:rPr lang="en-US" dirty="0">
                <a:solidFill>
                  <a:srgbClr val="FFFFFF"/>
                </a:solidFill>
              </a:rPr>
            </a:br>
            <a:endParaRPr lang="en-AU" dirty="0">
              <a:solidFill>
                <a:srgbClr val="FFFFFF"/>
              </a:solidFill>
            </a:endParaRPr>
          </a:p>
        </p:txBody>
      </p:sp>
      <p:sp>
        <p:nvSpPr>
          <p:cNvPr id="3" name="Content Placeholder 2">
            <a:extLst>
              <a:ext uri="{FF2B5EF4-FFF2-40B4-BE49-F238E27FC236}">
                <a16:creationId xmlns:a16="http://schemas.microsoft.com/office/drawing/2014/main" id="{6A09F174-1FA0-486E-ABD0-4E909DDA7F99}"/>
              </a:ext>
            </a:extLst>
          </p:cNvPr>
          <p:cNvSpPr>
            <a:spLocks noGrp="1"/>
          </p:cNvSpPr>
          <p:nvPr>
            <p:ph idx="1"/>
          </p:nvPr>
        </p:nvSpPr>
        <p:spPr>
          <a:xfrm>
            <a:off x="6090574" y="801866"/>
            <a:ext cx="5306084" cy="5230634"/>
          </a:xfrm>
        </p:spPr>
        <p:txBody>
          <a:bodyPr anchor="ctr">
            <a:normAutofit lnSpcReduction="10000"/>
          </a:bodyPr>
          <a:lstStyle/>
          <a:p>
            <a:r>
              <a:rPr lang="en-AU" sz="600" b="1" dirty="0">
                <a:solidFill>
                  <a:srgbClr val="000000"/>
                </a:solidFill>
              </a:rPr>
              <a:t>Black and White Thinking:</a:t>
            </a:r>
            <a:r>
              <a:rPr lang="en-AU" sz="600" dirty="0">
                <a:solidFill>
                  <a:srgbClr val="000000"/>
                </a:solidFill>
              </a:rPr>
              <a:t>  Seeing things in black and white terms, with no middle ground.  Situations are either great or a disaster.  One’s performance is either good or catastrophic. People are either good or horrible.</a:t>
            </a:r>
          </a:p>
          <a:p>
            <a:r>
              <a:rPr lang="en-AU" sz="600" b="1" dirty="0">
                <a:solidFill>
                  <a:srgbClr val="000000"/>
                </a:solidFill>
              </a:rPr>
              <a:t>Overgeneralization: </a:t>
            </a:r>
            <a:r>
              <a:rPr lang="en-AU" sz="600" dirty="0">
                <a:solidFill>
                  <a:srgbClr val="000000"/>
                </a:solidFill>
              </a:rPr>
              <a:t>Making broad generalisations on the basis of specific negative behaviours or experiences for example “everyone thinks”” I’m stupid, nobody likes me”, “I always screw up”, “men always end up just hurting me” </a:t>
            </a:r>
          </a:p>
          <a:p>
            <a:r>
              <a:rPr lang="en-AU" sz="600" b="1" dirty="0">
                <a:solidFill>
                  <a:srgbClr val="000000"/>
                </a:solidFill>
              </a:rPr>
              <a:t>Selective Abstraction: </a:t>
            </a:r>
            <a:r>
              <a:rPr lang="en-AU" sz="600" dirty="0">
                <a:solidFill>
                  <a:srgbClr val="000000"/>
                </a:solidFill>
              </a:rPr>
              <a:t>Focusing on mistakes, failures or weaknesses, or only looking at evidence that supports your negative point of view whilst ignoring the evidence that challenges a negative point of view.</a:t>
            </a:r>
            <a:r>
              <a:rPr lang="en-AU" sz="600" b="1" dirty="0">
                <a:solidFill>
                  <a:srgbClr val="000000"/>
                </a:solidFill>
              </a:rPr>
              <a:t> </a:t>
            </a:r>
            <a:endParaRPr lang="en-AU" sz="600" dirty="0">
              <a:solidFill>
                <a:srgbClr val="000000"/>
              </a:solidFill>
            </a:endParaRPr>
          </a:p>
          <a:p>
            <a:r>
              <a:rPr lang="en-AU" sz="600" b="1" dirty="0">
                <a:solidFill>
                  <a:srgbClr val="000000"/>
                </a:solidFill>
              </a:rPr>
              <a:t>Predicting Catastrophe:</a:t>
            </a:r>
            <a:r>
              <a:rPr lang="en-AU" sz="600" dirty="0">
                <a:solidFill>
                  <a:srgbClr val="000000"/>
                </a:solidFill>
              </a:rPr>
              <a:t> Expecting the worst in any situation for example “I'll probably make a mess of it”, “They’ll reject me “, “I'll be the first one to be retrenched”, “He'll probably leave me “.</a:t>
            </a:r>
          </a:p>
          <a:p>
            <a:r>
              <a:rPr lang="en-AU" sz="600" dirty="0">
                <a:solidFill>
                  <a:srgbClr val="000000"/>
                </a:solidFill>
              </a:rPr>
              <a:t>Awfulizing:  Exaggerating the importance of negative events. When things go wrong, or even have the potential to go wrong, we see their consequences as terrible. </a:t>
            </a:r>
          </a:p>
          <a:p>
            <a:r>
              <a:rPr lang="en-AU" sz="600" b="1" dirty="0">
                <a:solidFill>
                  <a:srgbClr val="000000"/>
                </a:solidFill>
              </a:rPr>
              <a:t>Personalisation:</a:t>
            </a:r>
            <a:r>
              <a:rPr lang="en-AU" sz="600" dirty="0">
                <a:solidFill>
                  <a:srgbClr val="000000"/>
                </a:solidFill>
              </a:rPr>
              <a:t> Feeling responsible for things that are not our responsibility; Assuming that other people’s responses reflect on ourselves or are directed at us; taking things too personally and becoming distressed. </a:t>
            </a:r>
          </a:p>
          <a:p>
            <a:r>
              <a:rPr lang="en-AU" sz="600" b="1" dirty="0">
                <a:solidFill>
                  <a:srgbClr val="000000"/>
                </a:solidFill>
              </a:rPr>
              <a:t>Blaming:</a:t>
            </a:r>
            <a:r>
              <a:rPr lang="en-AU" sz="600" dirty="0">
                <a:solidFill>
                  <a:srgbClr val="000000"/>
                </a:solidFill>
              </a:rPr>
              <a:t> The inability to accept human failings, bad luck, or limitations. Unnecessarily blaming ourselves, or others when things go wrong. </a:t>
            </a:r>
          </a:p>
          <a:p>
            <a:r>
              <a:rPr lang="en-AU" sz="600" b="1" dirty="0">
                <a:solidFill>
                  <a:srgbClr val="000000"/>
                </a:solidFill>
              </a:rPr>
              <a:t>Labelling</a:t>
            </a:r>
            <a:r>
              <a:rPr lang="en-AU" sz="600" dirty="0">
                <a:solidFill>
                  <a:srgbClr val="000000"/>
                </a:solidFill>
              </a:rPr>
              <a:t>: Labelling or writing ourselves on the basis of some of our behaviours or performances for example I’m a bad person, I’m a failure, I'm unattractive, I'm stupid, I'm hopeless. </a:t>
            </a:r>
          </a:p>
          <a:p>
            <a:r>
              <a:rPr lang="en-AU" sz="600" b="1" dirty="0">
                <a:solidFill>
                  <a:srgbClr val="000000"/>
                </a:solidFill>
              </a:rPr>
              <a:t>Jumping to Negative Conclusions:</a:t>
            </a:r>
            <a:r>
              <a:rPr lang="en-AU" sz="600" dirty="0">
                <a:solidFill>
                  <a:srgbClr val="000000"/>
                </a:solidFill>
              </a:rPr>
              <a:t> Making negative assumptions interpreting events in a negative way for example they're only saying that because they feel sorry for me, my boss will sack me because they don't like me. </a:t>
            </a:r>
          </a:p>
          <a:p>
            <a:r>
              <a:rPr lang="en-AU" sz="600" dirty="0">
                <a:solidFill>
                  <a:srgbClr val="000000"/>
                </a:solidFill>
              </a:rPr>
              <a:t>Mind Reading:  assuming we know what, other people are thinking or that other people know what you are thinking. Especially that they are making negative evaluations of us. </a:t>
            </a:r>
          </a:p>
          <a:p>
            <a:r>
              <a:rPr lang="en-AU" sz="600" b="1" dirty="0">
                <a:solidFill>
                  <a:srgbClr val="000000"/>
                </a:solidFill>
              </a:rPr>
              <a:t>Fallacy of Fairness: </a:t>
            </a:r>
            <a:r>
              <a:rPr lang="en-AU" sz="600" dirty="0">
                <a:solidFill>
                  <a:srgbClr val="000000"/>
                </a:solidFill>
              </a:rPr>
              <a:t>Expecting that things should be fair or have to be fair when there is no rule book that says they must be fair. </a:t>
            </a:r>
          </a:p>
          <a:p>
            <a:r>
              <a:rPr lang="en-AU" sz="600" b="1" dirty="0">
                <a:solidFill>
                  <a:srgbClr val="000000"/>
                </a:solidFill>
              </a:rPr>
              <a:t>Should’s:</a:t>
            </a:r>
            <a:r>
              <a:rPr lang="en-AU" sz="600" dirty="0">
                <a:solidFill>
                  <a:srgbClr val="000000"/>
                </a:solidFill>
              </a:rPr>
              <a:t> Rigid, inflexible beliefs about how the world should work. Or rigid inflexible beliefs about how people should work or how they should be. </a:t>
            </a:r>
          </a:p>
          <a:p>
            <a:r>
              <a:rPr lang="en-AU" sz="600" b="1" dirty="0">
                <a:solidFill>
                  <a:srgbClr val="000000"/>
                </a:solidFill>
              </a:rPr>
              <a:t>Comparing:</a:t>
            </a:r>
            <a:r>
              <a:rPr lang="en-AU" sz="600" dirty="0">
                <a:solidFill>
                  <a:srgbClr val="000000"/>
                </a:solidFill>
              </a:rPr>
              <a:t> Using other peoples achievements or characteristics as a means of measuring your own worth. This can be done in an arrogant way I I'm better or a self minimising way, </a:t>
            </a:r>
            <a:r>
              <a:rPr lang="en-AU" sz="600" dirty="0" err="1">
                <a:solidFill>
                  <a:srgbClr val="000000"/>
                </a:solidFill>
              </a:rPr>
              <a:t>ie</a:t>
            </a:r>
            <a:r>
              <a:rPr lang="en-AU" sz="600" dirty="0">
                <a:solidFill>
                  <a:srgbClr val="000000"/>
                </a:solidFill>
              </a:rPr>
              <a:t>. I'm worse than. </a:t>
            </a:r>
          </a:p>
          <a:p>
            <a:pPr fontAlgn="base"/>
            <a:r>
              <a:rPr lang="en-AU" sz="600" b="1" dirty="0">
                <a:solidFill>
                  <a:srgbClr val="000000"/>
                </a:solidFill>
              </a:rPr>
              <a:t>All-or-Nothing Thinking</a:t>
            </a:r>
            <a:r>
              <a:rPr lang="en-AU" sz="600" dirty="0">
                <a:solidFill>
                  <a:srgbClr val="000000"/>
                </a:solidFill>
              </a:rPr>
              <a:t>: Failing to recognize that there may be some middle ground. Characterized by absolute terms like always, never, and forever.</a:t>
            </a:r>
          </a:p>
          <a:p>
            <a:pPr fontAlgn="base"/>
            <a:br>
              <a:rPr lang="en-AU" sz="600" dirty="0">
                <a:solidFill>
                  <a:srgbClr val="000000"/>
                </a:solidFill>
              </a:rPr>
            </a:br>
            <a:r>
              <a:rPr lang="en-AU" sz="600" b="1" dirty="0">
                <a:solidFill>
                  <a:srgbClr val="000000"/>
                </a:solidFill>
              </a:rPr>
              <a:t>Overgeneralization</a:t>
            </a:r>
            <a:r>
              <a:rPr lang="en-AU" sz="600" dirty="0">
                <a:solidFill>
                  <a:srgbClr val="000000"/>
                </a:solidFill>
              </a:rPr>
              <a:t>: Taking an isolated case and assuming that all others are the same. </a:t>
            </a:r>
          </a:p>
          <a:p>
            <a:pPr fontAlgn="base"/>
            <a:r>
              <a:rPr lang="en-AU" sz="600" b="1" dirty="0">
                <a:solidFill>
                  <a:srgbClr val="000000"/>
                </a:solidFill>
              </a:rPr>
              <a:t>Mental Filter</a:t>
            </a:r>
            <a:r>
              <a:rPr lang="en-AU" sz="600" dirty="0">
                <a:solidFill>
                  <a:srgbClr val="000000"/>
                </a:solidFill>
              </a:rPr>
              <a:t>: Mentally singling out the bad events in one's life and overlooking the positive. </a:t>
            </a:r>
          </a:p>
          <a:p>
            <a:pPr fontAlgn="base"/>
            <a:r>
              <a:rPr lang="en-AU" sz="600" b="1" dirty="0">
                <a:solidFill>
                  <a:srgbClr val="000000"/>
                </a:solidFill>
              </a:rPr>
              <a:t>Disqualifying the Positive</a:t>
            </a:r>
            <a:r>
              <a:rPr lang="en-AU" sz="600" dirty="0">
                <a:solidFill>
                  <a:srgbClr val="000000"/>
                </a:solidFill>
              </a:rPr>
              <a:t>: Treating positive events like they don't really count. </a:t>
            </a:r>
            <a:br>
              <a:rPr lang="en-AU" sz="600" dirty="0">
                <a:solidFill>
                  <a:srgbClr val="000000"/>
                </a:solidFill>
              </a:rPr>
            </a:br>
            <a:r>
              <a:rPr lang="en-AU" sz="600" dirty="0">
                <a:solidFill>
                  <a:srgbClr val="000000"/>
                </a:solidFill>
              </a:rPr>
              <a:t> </a:t>
            </a:r>
            <a:br>
              <a:rPr lang="en-AU" sz="600" dirty="0">
                <a:solidFill>
                  <a:srgbClr val="000000"/>
                </a:solidFill>
              </a:rPr>
            </a:br>
            <a:r>
              <a:rPr lang="en-AU" sz="600" b="1" dirty="0">
                <a:solidFill>
                  <a:srgbClr val="000000"/>
                </a:solidFill>
              </a:rPr>
              <a:t>Jumping to Conclusions</a:t>
            </a:r>
            <a:r>
              <a:rPr lang="en-AU" sz="600" dirty="0">
                <a:solidFill>
                  <a:srgbClr val="000000"/>
                </a:solidFill>
              </a:rPr>
              <a:t>: Assuming the worst about a situation even though there is no evidence to back their conclusion. </a:t>
            </a:r>
          </a:p>
          <a:p>
            <a:pPr fontAlgn="base"/>
            <a:r>
              <a:rPr lang="en-AU" sz="600" b="1" dirty="0">
                <a:solidFill>
                  <a:srgbClr val="000000"/>
                </a:solidFill>
              </a:rPr>
              <a:t>Magnification and Minimization</a:t>
            </a:r>
            <a:r>
              <a:rPr lang="en-AU" sz="600" dirty="0">
                <a:solidFill>
                  <a:srgbClr val="000000"/>
                </a:solidFill>
              </a:rPr>
              <a:t>: Downplaying positive events while paying an inordinate amount of attention to negative ones. </a:t>
            </a:r>
            <a:br>
              <a:rPr lang="en-AU" sz="600" dirty="0">
                <a:solidFill>
                  <a:srgbClr val="000000"/>
                </a:solidFill>
              </a:rPr>
            </a:br>
            <a:r>
              <a:rPr lang="en-AU" sz="600" dirty="0">
                <a:solidFill>
                  <a:srgbClr val="000000"/>
                </a:solidFill>
              </a:rPr>
              <a:t> </a:t>
            </a:r>
            <a:br>
              <a:rPr lang="en-AU" sz="600" dirty="0">
                <a:solidFill>
                  <a:srgbClr val="000000"/>
                </a:solidFill>
              </a:rPr>
            </a:br>
            <a:r>
              <a:rPr lang="en-AU" sz="600" b="1" dirty="0">
                <a:solidFill>
                  <a:srgbClr val="000000"/>
                </a:solidFill>
              </a:rPr>
              <a:t>Emotional Reasoning</a:t>
            </a:r>
            <a:r>
              <a:rPr lang="en-AU" sz="600" dirty="0">
                <a:solidFill>
                  <a:srgbClr val="000000"/>
                </a:solidFill>
              </a:rPr>
              <a:t>: Allowing your emotions to govern what you think about a situation rather than objectively looking at the facts. </a:t>
            </a:r>
            <a:br>
              <a:rPr lang="en-AU" sz="600" dirty="0">
                <a:solidFill>
                  <a:srgbClr val="000000"/>
                </a:solidFill>
              </a:rPr>
            </a:br>
            <a:r>
              <a:rPr lang="en-AU" sz="600" dirty="0">
                <a:solidFill>
                  <a:srgbClr val="000000"/>
                </a:solidFill>
              </a:rPr>
              <a:t> </a:t>
            </a:r>
            <a:br>
              <a:rPr lang="en-AU" sz="600" dirty="0">
                <a:solidFill>
                  <a:srgbClr val="000000"/>
                </a:solidFill>
              </a:rPr>
            </a:br>
            <a:r>
              <a:rPr lang="en-AU" sz="600" b="1" dirty="0">
                <a:solidFill>
                  <a:srgbClr val="000000"/>
                </a:solidFill>
              </a:rPr>
              <a:t>Should Statements</a:t>
            </a:r>
            <a:r>
              <a:rPr lang="en-AU" sz="600" dirty="0">
                <a:solidFill>
                  <a:srgbClr val="000000"/>
                </a:solidFill>
              </a:rPr>
              <a:t>: Rigidly focusing on how you think things should be rather than finding strategies for dealing with how things are." </a:t>
            </a:r>
            <a:br>
              <a:rPr lang="en-AU" sz="600" dirty="0">
                <a:solidFill>
                  <a:srgbClr val="000000"/>
                </a:solidFill>
              </a:rPr>
            </a:br>
            <a:r>
              <a:rPr lang="en-AU" sz="600" dirty="0">
                <a:solidFill>
                  <a:srgbClr val="000000"/>
                </a:solidFill>
              </a:rPr>
              <a:t> </a:t>
            </a:r>
            <a:br>
              <a:rPr lang="en-AU" sz="600" dirty="0">
                <a:solidFill>
                  <a:srgbClr val="000000"/>
                </a:solidFill>
              </a:rPr>
            </a:br>
            <a:r>
              <a:rPr lang="en-AU" sz="600" b="1" dirty="0">
                <a:solidFill>
                  <a:srgbClr val="000000"/>
                </a:solidFill>
              </a:rPr>
              <a:t>Labelling and Mislabelling</a:t>
            </a:r>
            <a:r>
              <a:rPr lang="en-AU" sz="600" dirty="0">
                <a:solidFill>
                  <a:srgbClr val="000000"/>
                </a:solidFill>
              </a:rPr>
              <a:t>: Applying false and harsh labels to oneself and others. </a:t>
            </a:r>
            <a:br>
              <a:rPr lang="en-AU" sz="600" dirty="0">
                <a:solidFill>
                  <a:srgbClr val="000000"/>
                </a:solidFill>
              </a:rPr>
            </a:br>
            <a:r>
              <a:rPr lang="en-AU" sz="600" dirty="0">
                <a:solidFill>
                  <a:srgbClr val="000000"/>
                </a:solidFill>
              </a:rPr>
              <a:t> </a:t>
            </a:r>
            <a:br>
              <a:rPr lang="en-AU" sz="600" dirty="0">
                <a:solidFill>
                  <a:srgbClr val="000000"/>
                </a:solidFill>
              </a:rPr>
            </a:br>
            <a:r>
              <a:rPr lang="en-AU" sz="600" b="1" dirty="0">
                <a:solidFill>
                  <a:srgbClr val="000000"/>
                </a:solidFill>
              </a:rPr>
              <a:t>Personalization</a:t>
            </a:r>
            <a:r>
              <a:rPr lang="en-AU" sz="600" dirty="0">
                <a:solidFill>
                  <a:srgbClr val="000000"/>
                </a:solidFill>
              </a:rPr>
              <a:t>: Blaming yourself for things that are out of your control. </a:t>
            </a:r>
          </a:p>
          <a:p>
            <a:endParaRPr lang="en-AU" sz="600" dirty="0">
              <a:solidFill>
                <a:srgbClr val="000000"/>
              </a:solidFill>
            </a:endParaRPr>
          </a:p>
        </p:txBody>
      </p:sp>
    </p:spTree>
    <p:extLst>
      <p:ext uri="{BB962C8B-B14F-4D97-AF65-F5344CB8AC3E}">
        <p14:creationId xmlns:p14="http://schemas.microsoft.com/office/powerpoint/2010/main" val="1910889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1EBADBCA-DA20-4279-93C6-011DEF18AA7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42953" t="3964" b="3964"/>
          <a:stretch>
            <a:fillRect/>
          </a:stretch>
        </p:blipFill>
        <p:spPr>
          <a:xfrm>
            <a:off x="0" y="1"/>
            <a:ext cx="7554138"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8D0988CF-6CD7-4958-B0CA-04F8DCB0DBED}"/>
              </a:ext>
            </a:extLst>
          </p:cNvPr>
          <p:cNvSpPr>
            <a:spLocks noGrp="1"/>
          </p:cNvSpPr>
          <p:nvPr>
            <p:ph type="title"/>
          </p:nvPr>
        </p:nvSpPr>
        <p:spPr>
          <a:xfrm>
            <a:off x="640080" y="1243013"/>
            <a:ext cx="3855720" cy="4371974"/>
          </a:xfrm>
        </p:spPr>
        <p:txBody>
          <a:bodyPr>
            <a:normAutofit/>
          </a:bodyPr>
          <a:lstStyle/>
          <a:p>
            <a:r>
              <a:rPr lang="en-US" dirty="0">
                <a:solidFill>
                  <a:srgbClr val="FFFFFF"/>
                </a:solidFill>
              </a:rPr>
              <a:t>Let’s Get to Know Who are you?</a:t>
            </a:r>
            <a:endParaRPr lang="en-AU" dirty="0">
              <a:solidFill>
                <a:srgbClr val="FFFFFF"/>
              </a:solidFill>
            </a:endParaRPr>
          </a:p>
        </p:txBody>
      </p:sp>
      <p:sp>
        <p:nvSpPr>
          <p:cNvPr id="12" name="Rectangle 11">
            <a:extLst>
              <a:ext uri="{FF2B5EF4-FFF2-40B4-BE49-F238E27FC236}">
                <a16:creationId xmlns:a16="http://schemas.microsoft.com/office/drawing/2014/main" id="{4735DC46-5663-471D-AADB-81E00E65B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850" y="0"/>
            <a:ext cx="539115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EB645A3-8278-4656-9F91-AF8E97CA6A2C}"/>
              </a:ext>
            </a:extLst>
          </p:cNvPr>
          <p:cNvSpPr>
            <a:spLocks noGrp="1"/>
          </p:cNvSpPr>
          <p:nvPr>
            <p:ph idx="1"/>
          </p:nvPr>
        </p:nvSpPr>
        <p:spPr>
          <a:xfrm>
            <a:off x="6172200" y="804672"/>
            <a:ext cx="5221224" cy="5230368"/>
          </a:xfrm>
        </p:spPr>
        <p:txBody>
          <a:bodyPr anchor="ctr">
            <a:normAutofit/>
          </a:bodyPr>
          <a:lstStyle/>
          <a:p>
            <a:pPr marL="0" indent="0">
              <a:buNone/>
            </a:pPr>
            <a:endParaRPr lang="en-GB" sz="2400">
              <a:solidFill>
                <a:srgbClr val="000000"/>
              </a:solidFill>
            </a:endParaRPr>
          </a:p>
          <a:p>
            <a:pPr marL="0" indent="0">
              <a:buNone/>
            </a:pPr>
            <a:r>
              <a:rPr lang="en-GB" sz="2400">
                <a:solidFill>
                  <a:srgbClr val="000000"/>
                </a:solidFill>
              </a:rPr>
              <a:t>Two Questions: </a:t>
            </a:r>
          </a:p>
          <a:p>
            <a:pPr marL="0" indent="0">
              <a:buNone/>
            </a:pPr>
            <a:r>
              <a:rPr lang="en-GB" sz="2400">
                <a:solidFill>
                  <a:srgbClr val="000000"/>
                </a:solidFill>
              </a:rPr>
              <a:t>Who you are and </a:t>
            </a:r>
          </a:p>
          <a:p>
            <a:pPr marL="0" indent="0">
              <a:buNone/>
            </a:pPr>
            <a:r>
              <a:rPr lang="en-GB" sz="2400">
                <a:solidFill>
                  <a:srgbClr val="000000"/>
                </a:solidFill>
              </a:rPr>
              <a:t>What it is that you’re interested in learning about today?</a:t>
            </a:r>
          </a:p>
        </p:txBody>
      </p:sp>
    </p:spTree>
    <p:extLst>
      <p:ext uri="{BB962C8B-B14F-4D97-AF65-F5344CB8AC3E}">
        <p14:creationId xmlns:p14="http://schemas.microsoft.com/office/powerpoint/2010/main" val="1424783777"/>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0A8C1B52-AE0C-4D40-858B-AE67F0482427}"/>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What is the root cause of your anxiety or worries</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C1493CB5-F77C-4AA3-AD32-EBF361B72088}"/>
              </a:ext>
            </a:extLst>
          </p:cNvPr>
          <p:cNvGraphicFramePr>
            <a:graphicFrameLocks noGrp="1"/>
          </p:cNvGraphicFramePr>
          <p:nvPr>
            <p:ph idx="1"/>
            <p:extLst>
              <p:ext uri="{D42A27DB-BD31-4B8C-83A1-F6EECF244321}">
                <p14:modId xmlns:p14="http://schemas.microsoft.com/office/powerpoint/2010/main" val="2108097840"/>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13498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74290625-0389-4011-BC7A-456DCB446BF0}"/>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Change or Challenge Your Thinking </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E20F0CAA-4F22-4ED3-9321-E115BA9DC034}"/>
              </a:ext>
            </a:extLst>
          </p:cNvPr>
          <p:cNvGraphicFramePr>
            <a:graphicFrameLocks noGrp="1"/>
          </p:cNvGraphicFramePr>
          <p:nvPr>
            <p:ph idx="1"/>
            <p:extLst>
              <p:ext uri="{D42A27DB-BD31-4B8C-83A1-F6EECF244321}">
                <p14:modId xmlns:p14="http://schemas.microsoft.com/office/powerpoint/2010/main" val="2150298196"/>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990859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DA6210F6-EF46-4F94-861F-5D5E5C010585}"/>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Socratic Thinking.  Challenging Worry</a:t>
            </a:r>
            <a:endParaRPr lang="en-AU" sz="4000">
              <a:solidFill>
                <a:srgbClr val="FFFFFF"/>
              </a:solidFill>
            </a:endParaRPr>
          </a:p>
        </p:txBody>
      </p:sp>
      <p:graphicFrame>
        <p:nvGraphicFramePr>
          <p:cNvPr id="5" name="Content Placeholder 2">
            <a:extLst>
              <a:ext uri="{FF2B5EF4-FFF2-40B4-BE49-F238E27FC236}">
                <a16:creationId xmlns:a16="http://schemas.microsoft.com/office/drawing/2014/main" id="{9F0276E1-382B-4A88-955A-5CBF8FE27F64}"/>
              </a:ext>
            </a:extLst>
          </p:cNvPr>
          <p:cNvGraphicFramePr>
            <a:graphicFrameLocks noGrp="1"/>
          </p:cNvGraphicFramePr>
          <p:nvPr>
            <p:ph idx="1"/>
            <p:extLst>
              <p:ext uri="{D42A27DB-BD31-4B8C-83A1-F6EECF244321}">
                <p14:modId xmlns:p14="http://schemas.microsoft.com/office/powerpoint/2010/main" val="803936774"/>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018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 name="Rectangle 8">
            <a:extLst>
              <a:ext uri="{FF2B5EF4-FFF2-40B4-BE49-F238E27FC236}">
                <a16:creationId xmlns:a16="http://schemas.microsoft.com/office/drawing/2014/main" id="{457D4A72-F4F1-498A-B083-59E8C50B78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0">
            <a:extLst>
              <a:ext uri="{FF2B5EF4-FFF2-40B4-BE49-F238E27FC236}">
                <a16:creationId xmlns:a16="http://schemas.microsoft.com/office/drawing/2014/main" id="{C7FF3303-6FC3-4637-A201-B4CCC1C992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220636" cy="6858000"/>
          </a:xfrm>
          <a:prstGeom prst="rect">
            <a:avLst/>
          </a:prstGeom>
        </p:spPr>
      </p:pic>
      <p:sp>
        <p:nvSpPr>
          <p:cNvPr id="2" name="Title 1">
            <a:extLst>
              <a:ext uri="{FF2B5EF4-FFF2-40B4-BE49-F238E27FC236}">
                <a16:creationId xmlns:a16="http://schemas.microsoft.com/office/drawing/2014/main" id="{D25279A4-3F27-4FC6-916A-4E2285AD1CEB}"/>
              </a:ext>
            </a:extLst>
          </p:cNvPr>
          <p:cNvSpPr>
            <a:spLocks noGrp="1"/>
          </p:cNvSpPr>
          <p:nvPr>
            <p:ph type="title"/>
          </p:nvPr>
        </p:nvSpPr>
        <p:spPr>
          <a:xfrm>
            <a:off x="640079" y="2023236"/>
            <a:ext cx="3659777" cy="2820908"/>
          </a:xfrm>
        </p:spPr>
        <p:txBody>
          <a:bodyPr>
            <a:normAutofit/>
          </a:bodyPr>
          <a:lstStyle/>
          <a:p>
            <a:r>
              <a:rPr lang="en-US" sz="4000">
                <a:solidFill>
                  <a:srgbClr val="FFFFFF"/>
                </a:solidFill>
              </a:rPr>
              <a:t>Socratic Questions: Challenging Anxiety</a:t>
            </a:r>
            <a:endParaRPr lang="en-AU" sz="4000">
              <a:solidFill>
                <a:srgbClr val="FFFFFF"/>
              </a:solidFill>
            </a:endParaRPr>
          </a:p>
        </p:txBody>
      </p:sp>
      <p:graphicFrame>
        <p:nvGraphicFramePr>
          <p:cNvPr id="22" name="Content Placeholder 2">
            <a:extLst>
              <a:ext uri="{FF2B5EF4-FFF2-40B4-BE49-F238E27FC236}">
                <a16:creationId xmlns:a16="http://schemas.microsoft.com/office/drawing/2014/main" id="{58B00C9C-81F9-4522-81A3-8FA95ED774B8}"/>
              </a:ext>
            </a:extLst>
          </p:cNvPr>
          <p:cNvGraphicFramePr>
            <a:graphicFrameLocks noGrp="1"/>
          </p:cNvGraphicFramePr>
          <p:nvPr>
            <p:ph idx="1"/>
            <p:extLst>
              <p:ext uri="{D42A27DB-BD31-4B8C-83A1-F6EECF244321}">
                <p14:modId xmlns:p14="http://schemas.microsoft.com/office/powerpoint/2010/main" val="1650153522"/>
              </p:ext>
            </p:extLst>
          </p:nvPr>
        </p:nvGraphicFramePr>
        <p:xfrm>
          <a:off x="6355080" y="955653"/>
          <a:ext cx="5029200" cy="494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926282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8">
            <a:extLst>
              <a:ext uri="{FF2B5EF4-FFF2-40B4-BE49-F238E27FC236}">
                <a16:creationId xmlns:a16="http://schemas.microsoft.com/office/drawing/2014/main" id="{68575C10-8187-4AC4-AD72-C754EAFD28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2C59E35-B05E-437A-9424-6B807A22E67E}"/>
              </a:ext>
            </a:extLst>
          </p:cNvPr>
          <p:cNvSpPr>
            <a:spLocks noGrp="1"/>
          </p:cNvSpPr>
          <p:nvPr>
            <p:ph type="title"/>
          </p:nvPr>
        </p:nvSpPr>
        <p:spPr>
          <a:xfrm>
            <a:off x="762000" y="559678"/>
            <a:ext cx="3567915" cy="4952492"/>
          </a:xfrm>
        </p:spPr>
        <p:txBody>
          <a:bodyPr>
            <a:normAutofit/>
          </a:bodyPr>
          <a:lstStyle/>
          <a:p>
            <a:r>
              <a:rPr lang="en-US">
                <a:solidFill>
                  <a:schemeClr val="bg1"/>
                </a:solidFill>
              </a:rPr>
              <a:t>Behavioural Experiments</a:t>
            </a:r>
            <a:endParaRPr lang="en-AU">
              <a:solidFill>
                <a:schemeClr val="bg1"/>
              </a:solidFill>
            </a:endParaRPr>
          </a:p>
        </p:txBody>
      </p:sp>
      <p:cxnSp>
        <p:nvCxnSpPr>
          <p:cNvPr id="18" name="Straight Connector 10">
            <a:extLst>
              <a:ext uri="{FF2B5EF4-FFF2-40B4-BE49-F238E27FC236}">
                <a16:creationId xmlns:a16="http://schemas.microsoft.com/office/drawing/2014/main" id="{74E776C9-ED67-41B7-B3A3-4DF76EF3AC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9" name="Content Placeholder 2">
            <a:extLst>
              <a:ext uri="{FF2B5EF4-FFF2-40B4-BE49-F238E27FC236}">
                <a16:creationId xmlns:a16="http://schemas.microsoft.com/office/drawing/2014/main" id="{A277982F-A096-47AF-916A-EA76ADEC3EED}"/>
              </a:ext>
            </a:extLst>
          </p:cNvPr>
          <p:cNvGraphicFramePr>
            <a:graphicFrameLocks noGrp="1"/>
          </p:cNvGraphicFramePr>
          <p:nvPr>
            <p:ph idx="1"/>
            <p:extLst>
              <p:ext uri="{D42A27DB-BD31-4B8C-83A1-F6EECF244321}">
                <p14:modId xmlns:p14="http://schemas.microsoft.com/office/powerpoint/2010/main" val="3952865657"/>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87155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894AD65-E573-4ACB-8008-1389C11E24F1}"/>
              </a:ext>
            </a:extLst>
          </p:cNvPr>
          <p:cNvSpPr>
            <a:spLocks noGrp="1"/>
          </p:cNvSpPr>
          <p:nvPr>
            <p:ph type="title"/>
          </p:nvPr>
        </p:nvSpPr>
        <p:spPr>
          <a:xfrm>
            <a:off x="640079" y="2053641"/>
            <a:ext cx="3669161" cy="2760098"/>
          </a:xfrm>
        </p:spPr>
        <p:txBody>
          <a:bodyPr>
            <a:normAutofit/>
          </a:bodyPr>
          <a:lstStyle/>
          <a:p>
            <a:r>
              <a:rPr lang="en-US">
                <a:solidFill>
                  <a:srgbClr val="FFFFFF"/>
                </a:solidFill>
              </a:rPr>
              <a:t>Train Your Mind</a:t>
            </a:r>
            <a:endParaRPr lang="en-AU">
              <a:solidFill>
                <a:srgbClr val="FFFFFF"/>
              </a:solidFill>
            </a:endParaRPr>
          </a:p>
        </p:txBody>
      </p:sp>
      <p:sp>
        <p:nvSpPr>
          <p:cNvPr id="25" name="Content Placeholder 2">
            <a:extLst>
              <a:ext uri="{FF2B5EF4-FFF2-40B4-BE49-F238E27FC236}">
                <a16:creationId xmlns:a16="http://schemas.microsoft.com/office/drawing/2014/main" id="{0F1DEEFA-032E-4CDE-819A-D17E7375F3EF}"/>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Mindfulness Psychology.  Or Mind Skill Psychology</a:t>
            </a:r>
          </a:p>
          <a:p>
            <a:endParaRPr lang="en-US" sz="2400">
              <a:solidFill>
                <a:srgbClr val="000000"/>
              </a:solidFill>
            </a:endParaRPr>
          </a:p>
          <a:p>
            <a:r>
              <a:rPr lang="en-US" sz="2400">
                <a:solidFill>
                  <a:srgbClr val="000000"/>
                </a:solidFill>
              </a:rPr>
              <a:t>Mindfulness psychology is really about mind skill.  </a:t>
            </a:r>
          </a:p>
          <a:p>
            <a:r>
              <a:rPr lang="en-US" sz="2400">
                <a:solidFill>
                  <a:srgbClr val="000000"/>
                </a:solidFill>
              </a:rPr>
              <a:t>The ability to accept reality as it is and focus on the things that support our wellbeing and to ignore the things that sabotage our wellbeing.</a:t>
            </a:r>
          </a:p>
          <a:p>
            <a:endParaRPr lang="en-AU" sz="2400">
              <a:solidFill>
                <a:srgbClr val="000000"/>
              </a:solidFill>
            </a:endParaRPr>
          </a:p>
        </p:txBody>
      </p:sp>
    </p:spTree>
    <p:extLst>
      <p:ext uri="{BB962C8B-B14F-4D97-AF65-F5344CB8AC3E}">
        <p14:creationId xmlns:p14="http://schemas.microsoft.com/office/powerpoint/2010/main" val="40989265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525FF610-D1EA-433B-B37A-BFF2D07B8B0F}"/>
              </a:ext>
            </a:extLst>
          </p:cNvPr>
          <p:cNvSpPr>
            <a:spLocks noGrp="1"/>
          </p:cNvSpPr>
          <p:nvPr>
            <p:ph type="title"/>
          </p:nvPr>
        </p:nvSpPr>
        <p:spPr>
          <a:xfrm>
            <a:off x="804998" y="798445"/>
            <a:ext cx="4803636" cy="1311664"/>
          </a:xfrm>
        </p:spPr>
        <p:txBody>
          <a:bodyPr>
            <a:normAutofit/>
          </a:bodyPr>
          <a:lstStyle/>
          <a:p>
            <a:r>
              <a:rPr lang="en-US">
                <a:solidFill>
                  <a:srgbClr val="000000"/>
                </a:solidFill>
              </a:rPr>
              <a:t>Daily Strategies</a:t>
            </a:r>
            <a:endParaRPr lang="en-AU">
              <a:solidFill>
                <a:srgbClr val="000000"/>
              </a:solidFill>
            </a:endParaRPr>
          </a:p>
        </p:txBody>
      </p:sp>
      <p:sp>
        <p:nvSpPr>
          <p:cNvPr id="3" name="Content Placeholder 2">
            <a:extLst>
              <a:ext uri="{FF2B5EF4-FFF2-40B4-BE49-F238E27FC236}">
                <a16:creationId xmlns:a16="http://schemas.microsoft.com/office/drawing/2014/main" id="{4E864A61-E5FA-44C1-81AD-75C0EE32EBD0}"/>
              </a:ext>
            </a:extLst>
          </p:cNvPr>
          <p:cNvSpPr>
            <a:spLocks noGrp="1"/>
          </p:cNvSpPr>
          <p:nvPr>
            <p:ph idx="1"/>
          </p:nvPr>
        </p:nvSpPr>
        <p:spPr>
          <a:xfrm>
            <a:off x="804997" y="2272143"/>
            <a:ext cx="4706803" cy="3788830"/>
          </a:xfrm>
        </p:spPr>
        <p:txBody>
          <a:bodyPr anchor="ctr">
            <a:normAutofit/>
          </a:bodyPr>
          <a:lstStyle/>
          <a:p>
            <a:r>
              <a:rPr lang="en-US" sz="2000">
                <a:solidFill>
                  <a:srgbClr val="000000"/>
                </a:solidFill>
              </a:rPr>
              <a:t>Daily practices of diet, exercise, rest and recovery for the healthy body and</a:t>
            </a:r>
          </a:p>
          <a:p>
            <a:r>
              <a:rPr lang="en-US" sz="2000">
                <a:solidFill>
                  <a:srgbClr val="000000"/>
                </a:solidFill>
              </a:rPr>
              <a:t>Daily practices of gratefulness, optimism and hope for the mind.</a:t>
            </a:r>
          </a:p>
          <a:p>
            <a:r>
              <a:rPr lang="en-US" sz="2000">
                <a:solidFill>
                  <a:srgbClr val="000000"/>
                </a:solidFill>
              </a:rPr>
              <a:t>Learning how to tackle our anxieties and stresses by challenging the way we think.</a:t>
            </a:r>
          </a:p>
          <a:p>
            <a:r>
              <a:rPr lang="en-US" sz="2000">
                <a:solidFill>
                  <a:srgbClr val="000000"/>
                </a:solidFill>
              </a:rPr>
              <a:t>Practicing emotional regulation</a:t>
            </a:r>
          </a:p>
          <a:p>
            <a:r>
              <a:rPr lang="en-US" sz="2000">
                <a:solidFill>
                  <a:srgbClr val="000000"/>
                </a:solidFill>
              </a:rPr>
              <a:t>Connecting with good people.</a:t>
            </a:r>
          </a:p>
          <a:p>
            <a:r>
              <a:rPr lang="en-US" sz="2000">
                <a:solidFill>
                  <a:srgbClr val="000000"/>
                </a:solidFill>
              </a:rPr>
              <a:t>Meditation and Mindfulness practice</a:t>
            </a:r>
          </a:p>
          <a:p>
            <a:endParaRPr lang="en-US" sz="2000">
              <a:solidFill>
                <a:srgbClr val="000000"/>
              </a:solidFill>
            </a:endParaRPr>
          </a:p>
          <a:p>
            <a:endParaRPr lang="en-AU" sz="2000">
              <a:solidFill>
                <a:srgbClr val="000000"/>
              </a:solidFill>
            </a:endParaRPr>
          </a:p>
        </p:txBody>
      </p:sp>
      <p:sp>
        <p:nvSpPr>
          <p:cNvPr id="14"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Temple on a still lake">
            <a:extLst>
              <a:ext uri="{FF2B5EF4-FFF2-40B4-BE49-F238E27FC236}">
                <a16:creationId xmlns:a16="http://schemas.microsoft.com/office/drawing/2014/main" id="{F17AA7F6-1EA9-40C3-8F65-3BE56075F244}"/>
              </a:ext>
            </a:extLst>
          </p:cNvPr>
          <p:cNvPicPr>
            <a:picLocks noChangeAspect="1"/>
          </p:cNvPicPr>
          <p:nvPr/>
        </p:nvPicPr>
        <p:blipFill rotWithShape="1">
          <a:blip r:embed="rId3">
            <a:extLst>
              <a:ext uri="{28A0092B-C50C-407E-A947-70E740481C1C}">
                <a14:useLocalDpi xmlns:a14="http://schemas.microsoft.com/office/drawing/2010/main" val="0"/>
              </a:ext>
            </a:extLst>
          </a:blip>
          <a:srcRect l="2779" r="39216" b="1"/>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967360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3F92E-47CA-4040-8B88-4845BF5FF6DA}"/>
              </a:ext>
            </a:extLst>
          </p:cNvPr>
          <p:cNvSpPr>
            <a:spLocks noGrp="1"/>
          </p:cNvSpPr>
          <p:nvPr>
            <p:ph type="title"/>
          </p:nvPr>
        </p:nvSpPr>
        <p:spPr/>
        <p:txBody>
          <a:bodyPr/>
          <a:lstStyle/>
          <a:p>
            <a:r>
              <a:rPr lang="en-US" dirty="0"/>
              <a:t>Practice Make Perfect</a:t>
            </a:r>
            <a:endParaRPr lang="en-AU" dirty="0"/>
          </a:p>
        </p:txBody>
      </p:sp>
      <p:sp>
        <p:nvSpPr>
          <p:cNvPr id="3" name="Content Placeholder 2">
            <a:extLst>
              <a:ext uri="{FF2B5EF4-FFF2-40B4-BE49-F238E27FC236}">
                <a16:creationId xmlns:a16="http://schemas.microsoft.com/office/drawing/2014/main" id="{B824550A-BE4B-4710-9657-3D822E54728E}"/>
              </a:ext>
            </a:extLst>
          </p:cNvPr>
          <p:cNvSpPr>
            <a:spLocks noGrp="1"/>
          </p:cNvSpPr>
          <p:nvPr>
            <p:ph idx="1"/>
          </p:nvPr>
        </p:nvSpPr>
        <p:spPr/>
        <p:txBody>
          <a:bodyPr/>
          <a:lstStyle/>
          <a:p>
            <a:r>
              <a:rPr lang="en-US" dirty="0"/>
              <a:t>Mental health is about practicing mentally healthy practices.  Including puzzles, constructive problem solving, optimism, gratitude, valuing.</a:t>
            </a:r>
          </a:p>
          <a:p>
            <a:r>
              <a:rPr lang="en-US" dirty="0"/>
              <a:t>Emotional health is about learning to manage your emotions, so they become an asset not a liability.  Learning to give and receive positive emotions and learning how to manage negative emotions in constructive ways. </a:t>
            </a:r>
          </a:p>
          <a:p>
            <a:r>
              <a:rPr lang="en-US" dirty="0"/>
              <a:t>Physical health is about diet, exercise, rest, recovery and repetition.</a:t>
            </a:r>
            <a:endParaRPr lang="en-AU" dirty="0"/>
          </a:p>
        </p:txBody>
      </p:sp>
      <p:pic>
        <p:nvPicPr>
          <p:cNvPr id="5" name="Picture 4" descr="Child stacking rocks on a beach">
            <a:extLst>
              <a:ext uri="{FF2B5EF4-FFF2-40B4-BE49-F238E27FC236}">
                <a16:creationId xmlns:a16="http://schemas.microsoft.com/office/drawing/2014/main" id="{3DEAC5A8-F33B-466D-B053-C3D6A1E11D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3945"/>
            <a:ext cx="12192000" cy="6590109"/>
          </a:xfrm>
          <a:prstGeom prst="rect">
            <a:avLst/>
          </a:prstGeom>
        </p:spPr>
      </p:pic>
    </p:spTree>
    <p:extLst>
      <p:ext uri="{BB962C8B-B14F-4D97-AF65-F5344CB8AC3E}">
        <p14:creationId xmlns:p14="http://schemas.microsoft.com/office/powerpoint/2010/main" val="16709585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21902480-A086-466A-91DA-A4A8727E72F2}"/>
              </a:ext>
            </a:extLst>
          </p:cNvPr>
          <p:cNvSpPr>
            <a:spLocks noGrp="1"/>
          </p:cNvSpPr>
          <p:nvPr>
            <p:ph type="title"/>
          </p:nvPr>
        </p:nvSpPr>
        <p:spPr>
          <a:xfrm>
            <a:off x="804998" y="798445"/>
            <a:ext cx="4803636" cy="1311664"/>
          </a:xfrm>
        </p:spPr>
        <p:txBody>
          <a:bodyPr>
            <a:normAutofit/>
          </a:bodyPr>
          <a:lstStyle/>
          <a:p>
            <a:r>
              <a:rPr lang="en-US">
                <a:solidFill>
                  <a:srgbClr val="000000"/>
                </a:solidFill>
              </a:rPr>
              <a:t>More Reading </a:t>
            </a:r>
            <a:endParaRPr lang="en-AU">
              <a:solidFill>
                <a:srgbClr val="000000"/>
              </a:solidFill>
            </a:endParaRPr>
          </a:p>
        </p:txBody>
      </p:sp>
      <p:sp>
        <p:nvSpPr>
          <p:cNvPr id="3" name="Content Placeholder 2">
            <a:extLst>
              <a:ext uri="{FF2B5EF4-FFF2-40B4-BE49-F238E27FC236}">
                <a16:creationId xmlns:a16="http://schemas.microsoft.com/office/drawing/2014/main" id="{385A3BA6-DC97-4CA3-8C37-E5BE0B8C4AD4}"/>
              </a:ext>
            </a:extLst>
          </p:cNvPr>
          <p:cNvSpPr>
            <a:spLocks noGrp="1"/>
          </p:cNvSpPr>
          <p:nvPr>
            <p:ph idx="1"/>
          </p:nvPr>
        </p:nvSpPr>
        <p:spPr>
          <a:xfrm>
            <a:off x="804997" y="2272143"/>
            <a:ext cx="4706803" cy="3788830"/>
          </a:xfrm>
        </p:spPr>
        <p:txBody>
          <a:bodyPr anchor="ctr">
            <a:normAutofit/>
          </a:bodyPr>
          <a:lstStyle/>
          <a:p>
            <a:r>
              <a:rPr lang="en-US" sz="2000">
                <a:solidFill>
                  <a:srgbClr val="000000"/>
                </a:solidFill>
              </a:rPr>
              <a:t>If you’d like to find out more, please feel free to go to </a:t>
            </a:r>
            <a:r>
              <a:rPr lang="en-US" sz="2000">
                <a:solidFill>
                  <a:srgbClr val="000000"/>
                </a:solidFill>
                <a:hlinkClick r:id="rId3"/>
              </a:rPr>
              <a:t>www.cleardayconsulting.com.au</a:t>
            </a:r>
            <a:r>
              <a:rPr lang="en-US" sz="2000">
                <a:solidFill>
                  <a:srgbClr val="000000"/>
                </a:solidFill>
              </a:rPr>
              <a:t> and download a free copy of </a:t>
            </a:r>
          </a:p>
          <a:p>
            <a:r>
              <a:rPr lang="en-US" sz="2000">
                <a:solidFill>
                  <a:srgbClr val="000000"/>
                </a:solidFill>
              </a:rPr>
              <a:t>Maximizing Wellbeing and Minimizing Stress and Anxiety using a positive psychology framework.</a:t>
            </a:r>
            <a:endParaRPr lang="en-AU" sz="2000">
              <a:solidFill>
                <a:srgbClr val="000000"/>
              </a:solidFill>
            </a:endParaRPr>
          </a:p>
        </p:txBody>
      </p:sp>
      <p:sp>
        <p:nvSpPr>
          <p:cNvPr id="14"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Three neatly stacked books">
            <a:extLst>
              <a:ext uri="{FF2B5EF4-FFF2-40B4-BE49-F238E27FC236}">
                <a16:creationId xmlns:a16="http://schemas.microsoft.com/office/drawing/2014/main" id="{CF6B8FF8-257C-4C1B-B751-84C7D75578A0}"/>
              </a:ext>
            </a:extLst>
          </p:cNvPr>
          <p:cNvPicPr>
            <a:picLocks noChangeAspect="1"/>
          </p:cNvPicPr>
          <p:nvPr/>
        </p:nvPicPr>
        <p:blipFill rotWithShape="1">
          <a:blip r:embed="rId4">
            <a:extLst>
              <a:ext uri="{28A0092B-C50C-407E-A947-70E740481C1C}">
                <a14:useLocalDpi xmlns:a14="http://schemas.microsoft.com/office/drawing/2010/main" val="0"/>
              </a:ext>
            </a:extLst>
          </a:blip>
          <a:srcRect l="40919" r="1076" b="1"/>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381798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chool desk with books and pencils with chalkboard in background">
            <a:extLst>
              <a:ext uri="{FF2B5EF4-FFF2-40B4-BE49-F238E27FC236}">
                <a16:creationId xmlns:a16="http://schemas.microsoft.com/office/drawing/2014/main" id="{3B509168-ED4A-4A30-83E1-9F5A8B2CF1F8}"/>
              </a:ext>
            </a:extLst>
          </p:cNvPr>
          <p:cNvPicPr>
            <a:picLocks noChangeAspect="1"/>
          </p:cNvPicPr>
          <p:nvPr/>
        </p:nvPicPr>
        <p:blipFill rotWithShape="1">
          <a:blip r:embed="rId2">
            <a:extLst>
              <a:ext uri="{28A0092B-C50C-407E-A947-70E740481C1C}">
                <a14:useLocalDpi xmlns:a14="http://schemas.microsoft.com/office/drawing/2010/main" val="0"/>
              </a:ext>
            </a:extLst>
          </a:blip>
          <a:srcRect l="38442" r="-1" b="-1"/>
          <a:stretch/>
        </p:blipFill>
        <p:spPr>
          <a:xfrm>
            <a:off x="5867400" y="10"/>
            <a:ext cx="6324601" cy="6857990"/>
          </a:xfrm>
          <a:prstGeom prst="rect">
            <a:avLst/>
          </a:prstGeom>
        </p:spPr>
      </p:pic>
      <p:pic>
        <p:nvPicPr>
          <p:cNvPr id="12" name="Picture 9">
            <a:extLst>
              <a:ext uri="{FF2B5EF4-FFF2-40B4-BE49-F238E27FC236}">
                <a16:creationId xmlns:a16="http://schemas.microsoft.com/office/drawing/2014/main" id="{19AE98B8-B73A-4724-B639-017087F923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AE8896FB-A65B-4939-827D-7158CFC38C36}"/>
              </a:ext>
            </a:extLst>
          </p:cNvPr>
          <p:cNvSpPr>
            <a:spLocks noGrp="1"/>
          </p:cNvSpPr>
          <p:nvPr>
            <p:ph type="title"/>
          </p:nvPr>
        </p:nvSpPr>
        <p:spPr>
          <a:xfrm>
            <a:off x="838200" y="4560914"/>
            <a:ext cx="4869179" cy="1325563"/>
          </a:xfrm>
        </p:spPr>
        <p:txBody>
          <a:bodyPr>
            <a:normAutofit/>
          </a:bodyPr>
          <a:lstStyle/>
          <a:p>
            <a:r>
              <a:rPr lang="en-US">
                <a:solidFill>
                  <a:srgbClr val="000000"/>
                </a:solidFill>
              </a:rPr>
              <a:t>Other Resources</a:t>
            </a:r>
            <a:endParaRPr lang="en-AU">
              <a:solidFill>
                <a:srgbClr val="000000"/>
              </a:solidFill>
            </a:endParaRPr>
          </a:p>
        </p:txBody>
      </p:sp>
      <p:sp>
        <p:nvSpPr>
          <p:cNvPr id="3" name="Content Placeholder 2">
            <a:extLst>
              <a:ext uri="{FF2B5EF4-FFF2-40B4-BE49-F238E27FC236}">
                <a16:creationId xmlns:a16="http://schemas.microsoft.com/office/drawing/2014/main" id="{39B8F7C4-B358-4240-B1E6-97CE83B6CE61}"/>
              </a:ext>
            </a:extLst>
          </p:cNvPr>
          <p:cNvSpPr>
            <a:spLocks noGrp="1"/>
          </p:cNvSpPr>
          <p:nvPr>
            <p:ph idx="1"/>
          </p:nvPr>
        </p:nvSpPr>
        <p:spPr>
          <a:xfrm>
            <a:off x="838201" y="1382165"/>
            <a:ext cx="4869179" cy="3047946"/>
          </a:xfrm>
        </p:spPr>
        <p:txBody>
          <a:bodyPr anchor="b">
            <a:normAutofit/>
          </a:bodyPr>
          <a:lstStyle/>
          <a:p>
            <a:r>
              <a:rPr lang="en-US" sz="1700">
                <a:solidFill>
                  <a:srgbClr val="000000"/>
                </a:solidFill>
              </a:rPr>
              <a:t>Pennsylvania State University School of Positive Psychology</a:t>
            </a:r>
          </a:p>
          <a:p>
            <a:r>
              <a:rPr lang="en-US" sz="1700">
                <a:solidFill>
                  <a:srgbClr val="000000"/>
                </a:solidFill>
              </a:rPr>
              <a:t>Sydney University School of Psychology</a:t>
            </a:r>
          </a:p>
          <a:p>
            <a:r>
              <a:rPr lang="en-US" sz="1700">
                <a:solidFill>
                  <a:srgbClr val="000000"/>
                </a:solidFill>
              </a:rPr>
              <a:t>The Happiness Institute</a:t>
            </a:r>
          </a:p>
          <a:p>
            <a:r>
              <a:rPr lang="en-US" sz="1700">
                <a:solidFill>
                  <a:srgbClr val="000000"/>
                </a:solidFill>
              </a:rPr>
              <a:t>The Mind and Brain Institute</a:t>
            </a:r>
          </a:p>
          <a:p>
            <a:r>
              <a:rPr lang="en-US" sz="1700">
                <a:solidFill>
                  <a:srgbClr val="000000"/>
                </a:solidFill>
              </a:rPr>
              <a:t>The Black Dog Institute</a:t>
            </a:r>
          </a:p>
          <a:p>
            <a:r>
              <a:rPr lang="en-US" sz="1700">
                <a:solidFill>
                  <a:srgbClr val="000000"/>
                </a:solidFill>
              </a:rPr>
              <a:t>Beyond Blue</a:t>
            </a:r>
            <a:endParaRPr lang="en-AU" sz="1700">
              <a:solidFill>
                <a:srgbClr val="000000"/>
              </a:solidFill>
            </a:endParaRPr>
          </a:p>
          <a:p>
            <a:r>
              <a:rPr lang="en-AU" sz="1700">
                <a:solidFill>
                  <a:srgbClr val="000000"/>
                </a:solidFill>
              </a:rPr>
              <a:t>Flourish and The Hope Circuit by Martin Seligman</a:t>
            </a:r>
          </a:p>
        </p:txBody>
      </p:sp>
    </p:spTree>
    <p:extLst>
      <p:ext uri="{BB962C8B-B14F-4D97-AF65-F5344CB8AC3E}">
        <p14:creationId xmlns:p14="http://schemas.microsoft.com/office/powerpoint/2010/main" val="3747364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E320F8B-C80E-486A-ACDC-022E6134BE78}"/>
              </a:ext>
            </a:extLst>
          </p:cNvPr>
          <p:cNvSpPr>
            <a:spLocks noGrp="1"/>
          </p:cNvSpPr>
          <p:nvPr>
            <p:ph type="title"/>
          </p:nvPr>
        </p:nvSpPr>
        <p:spPr>
          <a:xfrm>
            <a:off x="640079" y="2053641"/>
            <a:ext cx="3669161" cy="2760098"/>
          </a:xfrm>
        </p:spPr>
        <p:txBody>
          <a:bodyPr>
            <a:normAutofit/>
          </a:bodyPr>
          <a:lstStyle/>
          <a:p>
            <a:r>
              <a:rPr lang="en-US" dirty="0">
                <a:solidFill>
                  <a:srgbClr val="FFFFFF"/>
                </a:solidFill>
              </a:rPr>
              <a:t>Todays topic: Survey 1</a:t>
            </a:r>
            <a:endParaRPr lang="en-AU" dirty="0">
              <a:solidFill>
                <a:srgbClr val="FFFFFF"/>
              </a:solidFill>
            </a:endParaRPr>
          </a:p>
        </p:txBody>
      </p:sp>
      <p:sp>
        <p:nvSpPr>
          <p:cNvPr id="3" name="Content Placeholder 2">
            <a:extLst>
              <a:ext uri="{FF2B5EF4-FFF2-40B4-BE49-F238E27FC236}">
                <a16:creationId xmlns:a16="http://schemas.microsoft.com/office/drawing/2014/main" id="{C19F63A7-EC6F-460B-A327-6E7B75B89727}"/>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What’s positive psychology</a:t>
            </a:r>
            <a:r>
              <a:rPr lang="en-AU" sz="2400">
                <a:solidFill>
                  <a:srgbClr val="000000"/>
                </a:solidFill>
              </a:rPr>
              <a:t> what it is and why it is different?</a:t>
            </a:r>
          </a:p>
          <a:p>
            <a:r>
              <a:rPr lang="en-AU" sz="2400">
                <a:solidFill>
                  <a:srgbClr val="000000"/>
                </a:solidFill>
              </a:rPr>
              <a:t>What’s Wellness?</a:t>
            </a:r>
          </a:p>
          <a:p>
            <a:r>
              <a:rPr lang="en-AU" sz="2400">
                <a:solidFill>
                  <a:srgbClr val="000000"/>
                </a:solidFill>
              </a:rPr>
              <a:t>What’s fulfillment?</a:t>
            </a:r>
          </a:p>
          <a:p>
            <a:r>
              <a:rPr lang="en-AU" sz="2400">
                <a:solidFill>
                  <a:srgbClr val="000000"/>
                </a:solidFill>
              </a:rPr>
              <a:t>What’s Stress?</a:t>
            </a:r>
          </a:p>
          <a:p>
            <a:r>
              <a:rPr lang="en-AU" sz="2400">
                <a:solidFill>
                  <a:srgbClr val="000000"/>
                </a:solidFill>
              </a:rPr>
              <a:t>What’s Anxiety?</a:t>
            </a:r>
          </a:p>
          <a:p>
            <a:endParaRPr lang="en-AU" sz="2400">
              <a:solidFill>
                <a:srgbClr val="000000"/>
              </a:solidFill>
            </a:endParaRPr>
          </a:p>
          <a:p>
            <a:endParaRPr lang="en-AU" sz="2400">
              <a:solidFill>
                <a:srgbClr val="000000"/>
              </a:solidFill>
            </a:endParaRPr>
          </a:p>
        </p:txBody>
      </p:sp>
    </p:spTree>
    <p:extLst>
      <p:ext uri="{BB962C8B-B14F-4D97-AF65-F5344CB8AC3E}">
        <p14:creationId xmlns:p14="http://schemas.microsoft.com/office/powerpoint/2010/main" val="28477056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4DDA0-C9B3-4BC1-98CF-B010FD64822D}"/>
              </a:ext>
            </a:extLst>
          </p:cNvPr>
          <p:cNvSpPr>
            <a:spLocks noGrp="1"/>
          </p:cNvSpPr>
          <p:nvPr>
            <p:ph type="title"/>
          </p:nvPr>
        </p:nvSpPr>
        <p:spPr/>
        <p:txBody>
          <a:bodyPr/>
          <a:lstStyle/>
          <a:p>
            <a:r>
              <a:rPr lang="en-US" dirty="0">
                <a:solidFill>
                  <a:srgbClr val="0070C0"/>
                </a:solidFill>
              </a:rPr>
              <a:t>This presentation has been brought to you by </a:t>
            </a:r>
            <a:endParaRPr lang="en-AU" dirty="0">
              <a:solidFill>
                <a:srgbClr val="0070C0"/>
              </a:solidFill>
            </a:endParaRPr>
          </a:p>
        </p:txBody>
      </p:sp>
      <p:sp>
        <p:nvSpPr>
          <p:cNvPr id="3" name="Content Placeholder 2">
            <a:extLst>
              <a:ext uri="{FF2B5EF4-FFF2-40B4-BE49-F238E27FC236}">
                <a16:creationId xmlns:a16="http://schemas.microsoft.com/office/drawing/2014/main" id="{7E7D41C2-F232-47F9-873B-00DF0DA585C6}"/>
              </a:ext>
            </a:extLst>
          </p:cNvPr>
          <p:cNvSpPr>
            <a:spLocks noGrp="1"/>
          </p:cNvSpPr>
          <p:nvPr>
            <p:ph idx="1"/>
          </p:nvPr>
        </p:nvSpPr>
        <p:spPr/>
        <p:txBody>
          <a:bodyPr/>
          <a:lstStyle/>
          <a:p>
            <a:endParaRPr lang="en-US" dirty="0"/>
          </a:p>
          <a:p>
            <a:pPr marL="0" indent="0">
              <a:buNone/>
            </a:pPr>
            <a:endParaRPr lang="en-AU" dirty="0"/>
          </a:p>
        </p:txBody>
      </p:sp>
      <p:pic>
        <p:nvPicPr>
          <p:cNvPr id="5" name="Picture 4" descr="A picture containing knife&#10;&#10;Description automatically generated">
            <a:extLst>
              <a:ext uri="{FF2B5EF4-FFF2-40B4-BE49-F238E27FC236}">
                <a16:creationId xmlns:a16="http://schemas.microsoft.com/office/drawing/2014/main" id="{47EE63C6-D01D-44E4-8958-6D67CEFF2F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0078" y="2527738"/>
            <a:ext cx="9011843" cy="1918138"/>
          </a:xfrm>
          <a:prstGeom prst="rect">
            <a:avLst/>
          </a:prstGeom>
        </p:spPr>
      </p:pic>
    </p:spTree>
    <p:extLst>
      <p:ext uri="{BB962C8B-B14F-4D97-AF65-F5344CB8AC3E}">
        <p14:creationId xmlns:p14="http://schemas.microsoft.com/office/powerpoint/2010/main" val="1167346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Smiling woman holding file folder at the office">
            <a:extLst>
              <a:ext uri="{FF2B5EF4-FFF2-40B4-BE49-F238E27FC236}">
                <a16:creationId xmlns:a16="http://schemas.microsoft.com/office/drawing/2014/main" id="{7A39EBCE-4059-4A1E-AA36-0A0F2129A8EC}"/>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35883" r="1881" b="-1"/>
          <a:stretch/>
        </p:blipFill>
        <p:spPr>
          <a:xfrm>
            <a:off x="5797543" y="10"/>
            <a:ext cx="6394152" cy="6857990"/>
          </a:xfrm>
          <a:prstGeom prst="rect">
            <a:avLst/>
          </a:prstGeom>
        </p:spPr>
      </p:pic>
      <p:pic>
        <p:nvPicPr>
          <p:cNvPr id="19" name="Picture 18">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94F23B11-9107-4786-80A2-5682C1C4E9E7}"/>
              </a:ext>
            </a:extLst>
          </p:cNvPr>
          <p:cNvSpPr>
            <a:spLocks noGrp="1"/>
          </p:cNvSpPr>
          <p:nvPr>
            <p:ph type="title"/>
          </p:nvPr>
        </p:nvSpPr>
        <p:spPr>
          <a:xfrm>
            <a:off x="804998" y="798445"/>
            <a:ext cx="4803636" cy="1311664"/>
          </a:xfrm>
        </p:spPr>
        <p:txBody>
          <a:bodyPr>
            <a:normAutofit/>
          </a:bodyPr>
          <a:lstStyle/>
          <a:p>
            <a:r>
              <a:rPr lang="en-US" dirty="0">
                <a:solidFill>
                  <a:srgbClr val="000000"/>
                </a:solidFill>
              </a:rPr>
              <a:t>Positive Psychology</a:t>
            </a:r>
            <a:endParaRPr lang="en-AU" dirty="0">
              <a:solidFill>
                <a:srgbClr val="000000"/>
              </a:solidFill>
            </a:endParaRPr>
          </a:p>
        </p:txBody>
      </p:sp>
      <p:sp>
        <p:nvSpPr>
          <p:cNvPr id="3" name="Content Placeholder 2">
            <a:extLst>
              <a:ext uri="{FF2B5EF4-FFF2-40B4-BE49-F238E27FC236}">
                <a16:creationId xmlns:a16="http://schemas.microsoft.com/office/drawing/2014/main" id="{2BA305A8-9341-4871-92A9-41A93A5DD4D3}"/>
              </a:ext>
            </a:extLst>
          </p:cNvPr>
          <p:cNvSpPr>
            <a:spLocks noGrp="1"/>
          </p:cNvSpPr>
          <p:nvPr>
            <p:ph idx="1"/>
          </p:nvPr>
        </p:nvSpPr>
        <p:spPr>
          <a:xfrm>
            <a:off x="804997" y="2272143"/>
            <a:ext cx="4706803" cy="3788830"/>
          </a:xfrm>
        </p:spPr>
        <p:txBody>
          <a:bodyPr anchor="ctr">
            <a:normAutofit/>
          </a:bodyPr>
          <a:lstStyle/>
          <a:p>
            <a:r>
              <a:rPr lang="en-US" sz="2000">
                <a:solidFill>
                  <a:srgbClr val="000000"/>
                </a:solidFill>
              </a:rPr>
              <a:t>A branch or psychology that works to empower people to feel optimistic and engaged in life and living by focusing on teaching them the skills and strategies maximizing their satisfaction in life and living.</a:t>
            </a:r>
          </a:p>
        </p:txBody>
      </p:sp>
    </p:spTree>
    <p:extLst>
      <p:ext uri="{BB962C8B-B14F-4D97-AF65-F5344CB8AC3E}">
        <p14:creationId xmlns:p14="http://schemas.microsoft.com/office/powerpoint/2010/main" val="1758748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78AEF10-5825-4C7C-8197-24470426D75E}"/>
              </a:ext>
            </a:extLst>
          </p:cNvPr>
          <p:cNvSpPr>
            <a:spLocks noGrp="1"/>
          </p:cNvSpPr>
          <p:nvPr>
            <p:ph type="title"/>
          </p:nvPr>
        </p:nvSpPr>
        <p:spPr>
          <a:xfrm>
            <a:off x="6094105" y="802955"/>
            <a:ext cx="4977976" cy="1454051"/>
          </a:xfrm>
        </p:spPr>
        <p:txBody>
          <a:bodyPr>
            <a:normAutofit fontScale="90000"/>
          </a:bodyPr>
          <a:lstStyle/>
          <a:p>
            <a:r>
              <a:rPr lang="en-US" dirty="0">
                <a:solidFill>
                  <a:srgbClr val="000000"/>
                </a:solidFill>
              </a:rPr>
              <a:t>The Focus is on Teaching How To Max Satisfaction</a:t>
            </a:r>
            <a:endParaRPr lang="en-AU" dirty="0">
              <a:solidFill>
                <a:srgbClr val="000000"/>
              </a:solidFill>
            </a:endParaRP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Teacher smiling and writing on whiteboard">
            <a:extLst>
              <a:ext uri="{FF2B5EF4-FFF2-40B4-BE49-F238E27FC236}">
                <a16:creationId xmlns:a16="http://schemas.microsoft.com/office/drawing/2014/main" id="{5F78A163-9688-450D-B1E8-F7F9B9C7F7BB}"/>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131" r="29094"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1BD6DAC4-63FA-4AD1-A3E2-6D43A4DC03FA}"/>
              </a:ext>
            </a:extLst>
          </p:cNvPr>
          <p:cNvSpPr>
            <a:spLocks noGrp="1"/>
          </p:cNvSpPr>
          <p:nvPr>
            <p:ph idx="1"/>
          </p:nvPr>
        </p:nvSpPr>
        <p:spPr>
          <a:xfrm>
            <a:off x="6090574" y="2421682"/>
            <a:ext cx="4977578" cy="3639289"/>
          </a:xfrm>
        </p:spPr>
        <p:txBody>
          <a:bodyPr anchor="ctr">
            <a:normAutofit/>
          </a:bodyPr>
          <a:lstStyle/>
          <a:p>
            <a:r>
              <a:rPr lang="en-US" sz="2000">
                <a:solidFill>
                  <a:srgbClr val="000000"/>
                </a:solidFill>
              </a:rPr>
              <a:t>Focus is on teaching people how to manage their mind, thoughts, behaviour, social engagement and medical interventions so they can be more effective and become more optimistically engaged in life and living.</a:t>
            </a:r>
          </a:p>
          <a:p>
            <a:endParaRPr lang="en-AU" sz="2000">
              <a:solidFill>
                <a:srgbClr val="000000"/>
              </a:solidFill>
            </a:endParaRPr>
          </a:p>
        </p:txBody>
      </p:sp>
    </p:spTree>
    <p:extLst>
      <p:ext uri="{BB962C8B-B14F-4D97-AF65-F5344CB8AC3E}">
        <p14:creationId xmlns:p14="http://schemas.microsoft.com/office/powerpoint/2010/main" val="4046975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CB6C291-6CAF-46DF-ACFF-AADF0FD03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1EBADBCA-DA20-4279-93C6-011DEF18AA7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rcRect l="42953" t="3964" b="3964"/>
          <a:stretch>
            <a:fillRect/>
          </a:stretch>
        </p:blipFill>
        <p:spPr>
          <a:xfrm>
            <a:off x="0" y="1"/>
            <a:ext cx="7554138"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37F46A7D-D180-4C14-9782-45A0C1A1F7F2}"/>
              </a:ext>
            </a:extLst>
          </p:cNvPr>
          <p:cNvSpPr>
            <a:spLocks noGrp="1"/>
          </p:cNvSpPr>
          <p:nvPr>
            <p:ph type="title"/>
          </p:nvPr>
        </p:nvSpPr>
        <p:spPr>
          <a:xfrm>
            <a:off x="640080" y="1243013"/>
            <a:ext cx="3855720" cy="4371974"/>
          </a:xfrm>
        </p:spPr>
        <p:txBody>
          <a:bodyPr>
            <a:normAutofit/>
          </a:bodyPr>
          <a:lstStyle/>
          <a:p>
            <a:r>
              <a:rPr lang="en-US" dirty="0">
                <a:solidFill>
                  <a:srgbClr val="FFFFFF"/>
                </a:solidFill>
              </a:rPr>
              <a:t>Positive Psychology Is Not Symptom Focused</a:t>
            </a:r>
            <a:endParaRPr lang="en-AU" dirty="0">
              <a:solidFill>
                <a:srgbClr val="FFFFFF"/>
              </a:solidFill>
            </a:endParaRPr>
          </a:p>
        </p:txBody>
      </p:sp>
      <p:sp>
        <p:nvSpPr>
          <p:cNvPr id="12" name="Rectangle 11">
            <a:extLst>
              <a:ext uri="{FF2B5EF4-FFF2-40B4-BE49-F238E27FC236}">
                <a16:creationId xmlns:a16="http://schemas.microsoft.com/office/drawing/2014/main" id="{4735DC46-5663-471D-AADB-81E00E65BC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850" y="0"/>
            <a:ext cx="539115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8E8DFD1-CCC9-4727-BA0E-E40C89BE632D}"/>
              </a:ext>
            </a:extLst>
          </p:cNvPr>
          <p:cNvSpPr>
            <a:spLocks noGrp="1"/>
          </p:cNvSpPr>
          <p:nvPr>
            <p:ph idx="1"/>
          </p:nvPr>
        </p:nvSpPr>
        <p:spPr>
          <a:xfrm>
            <a:off x="6172200" y="804672"/>
            <a:ext cx="5221224" cy="5230368"/>
          </a:xfrm>
        </p:spPr>
        <p:txBody>
          <a:bodyPr anchor="ctr">
            <a:normAutofit/>
          </a:bodyPr>
          <a:lstStyle/>
          <a:p>
            <a:pPr marL="0" indent="0">
              <a:buNone/>
            </a:pPr>
            <a:r>
              <a:rPr lang="en-US" sz="2400" dirty="0">
                <a:solidFill>
                  <a:srgbClr val="000000"/>
                </a:solidFill>
              </a:rPr>
              <a:t>It isn’t symptom focused.  While symptom management is important in many cases teaching people how to be more capable of getting what they need and want is more effective than symptom management approaches in many cases. </a:t>
            </a:r>
            <a:endParaRPr lang="en-AU" sz="2400" dirty="0">
              <a:solidFill>
                <a:srgbClr val="000000"/>
              </a:solidFill>
            </a:endParaRPr>
          </a:p>
          <a:p>
            <a:pPr marL="0" indent="0">
              <a:buNone/>
            </a:pPr>
            <a:endParaRPr lang="en-AU" sz="2400" dirty="0">
              <a:solidFill>
                <a:srgbClr val="000000"/>
              </a:solidFill>
            </a:endParaRPr>
          </a:p>
        </p:txBody>
      </p:sp>
    </p:spTree>
    <p:extLst>
      <p:ext uri="{BB962C8B-B14F-4D97-AF65-F5344CB8AC3E}">
        <p14:creationId xmlns:p14="http://schemas.microsoft.com/office/powerpoint/2010/main" val="650451891"/>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C3E016-ECC8-43C0-B778-DF90CD21D62D}"/>
              </a:ext>
            </a:extLst>
          </p:cNvPr>
          <p:cNvPicPr>
            <a:picLocks noChangeAspect="1"/>
          </p:cNvPicPr>
          <p:nvPr/>
        </p:nvPicPr>
        <p:blipFill rotWithShape="1">
          <a:blip r:embed="rId2">
            <a:alphaModFix/>
          </a:blip>
          <a:srcRect l="12125"/>
          <a:stretch/>
        </p:blipFill>
        <p:spPr>
          <a:xfrm>
            <a:off x="5797543" y="10"/>
            <a:ext cx="6394152" cy="6857990"/>
          </a:xfrm>
          <a:prstGeom prst="rect">
            <a:avLst/>
          </a:prstGeom>
        </p:spPr>
      </p:pic>
      <p:pic>
        <p:nvPicPr>
          <p:cNvPr id="9" name="Picture 8">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CDC34CC5-833F-4C03-8C01-219B5B193150}"/>
              </a:ext>
            </a:extLst>
          </p:cNvPr>
          <p:cNvSpPr>
            <a:spLocks noGrp="1"/>
          </p:cNvSpPr>
          <p:nvPr>
            <p:ph type="title"/>
          </p:nvPr>
        </p:nvSpPr>
        <p:spPr>
          <a:xfrm>
            <a:off x="804998" y="798445"/>
            <a:ext cx="4803636" cy="1311664"/>
          </a:xfrm>
        </p:spPr>
        <p:txBody>
          <a:bodyPr>
            <a:normAutofit/>
          </a:bodyPr>
          <a:lstStyle/>
          <a:p>
            <a:r>
              <a:rPr lang="en-US">
                <a:solidFill>
                  <a:srgbClr val="000000"/>
                </a:solidFill>
              </a:rPr>
              <a:t>Martin Seligman			</a:t>
            </a:r>
            <a:endParaRPr lang="en-AU">
              <a:solidFill>
                <a:srgbClr val="000000"/>
              </a:solidFill>
            </a:endParaRPr>
          </a:p>
        </p:txBody>
      </p:sp>
      <p:sp>
        <p:nvSpPr>
          <p:cNvPr id="3" name="Content Placeholder 2">
            <a:extLst>
              <a:ext uri="{FF2B5EF4-FFF2-40B4-BE49-F238E27FC236}">
                <a16:creationId xmlns:a16="http://schemas.microsoft.com/office/drawing/2014/main" id="{3178E206-4E13-4F93-A633-C225777872BA}"/>
              </a:ext>
            </a:extLst>
          </p:cNvPr>
          <p:cNvSpPr>
            <a:spLocks noGrp="1"/>
          </p:cNvSpPr>
          <p:nvPr>
            <p:ph idx="1"/>
          </p:nvPr>
        </p:nvSpPr>
        <p:spPr>
          <a:xfrm>
            <a:off x="804997" y="2272143"/>
            <a:ext cx="4706803" cy="3788830"/>
          </a:xfrm>
        </p:spPr>
        <p:txBody>
          <a:bodyPr anchor="ctr">
            <a:normAutofit/>
          </a:bodyPr>
          <a:lstStyle/>
          <a:p>
            <a:r>
              <a:rPr lang="en-US" sz="1600" dirty="0">
                <a:solidFill>
                  <a:srgbClr val="000000"/>
                </a:solidFill>
              </a:rPr>
              <a:t>A leading psychologist, previously the head of the American Psychology Association and Professor of School of Positive Psychology at Pennsylvania state University.</a:t>
            </a:r>
          </a:p>
          <a:p>
            <a:r>
              <a:rPr lang="en-US" sz="1600" dirty="0">
                <a:solidFill>
                  <a:srgbClr val="000000"/>
                </a:solidFill>
              </a:rPr>
              <a:t>Founded the movement in positive psychology.</a:t>
            </a:r>
          </a:p>
          <a:p>
            <a:r>
              <a:rPr lang="en-US" sz="1600" dirty="0">
                <a:solidFill>
                  <a:srgbClr val="000000"/>
                </a:solidFill>
              </a:rPr>
              <a:t>Wrote the book Flourish and the Hope Circuit.</a:t>
            </a:r>
          </a:p>
          <a:p>
            <a:r>
              <a:rPr lang="en-AU" sz="1600" dirty="0">
                <a:solidFill>
                  <a:srgbClr val="000000"/>
                </a:solidFill>
              </a:rPr>
              <a:t>In his book Flourish Seligman notes</a:t>
            </a:r>
          </a:p>
          <a:p>
            <a:r>
              <a:rPr lang="en-AU" sz="1600" dirty="0">
                <a:solidFill>
                  <a:srgbClr val="000000"/>
                </a:solidFill>
              </a:rPr>
              <a:t>People who had been previously diagnosed with clinical stress, anxiety, depression, gambling, drug addiction, alcoholism were getting better at more than 2 times the rate of success of normal symptom management programs, even though they were not being treated for those conditions.</a:t>
            </a:r>
            <a:endParaRPr lang="en-US" sz="1600" dirty="0">
              <a:solidFill>
                <a:srgbClr val="000000"/>
              </a:solidFill>
            </a:endParaRPr>
          </a:p>
        </p:txBody>
      </p:sp>
    </p:spTree>
    <p:extLst>
      <p:ext uri="{BB962C8B-B14F-4D97-AF65-F5344CB8AC3E}">
        <p14:creationId xmlns:p14="http://schemas.microsoft.com/office/powerpoint/2010/main" val="18773842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2825</Words>
  <Application>Microsoft Office PowerPoint</Application>
  <PresentationFormat>Widescreen</PresentationFormat>
  <Paragraphs>274</Paragraphs>
  <Slides>50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Arial</vt:lpstr>
      <vt:lpstr>Calibri</vt:lpstr>
      <vt:lpstr>Calibri Light</vt:lpstr>
      <vt:lpstr>Office Theme</vt:lpstr>
      <vt:lpstr>Wellbeing and Co-Vid</vt:lpstr>
      <vt:lpstr>About Jim O’Connor</vt:lpstr>
      <vt:lpstr>What todays all about</vt:lpstr>
      <vt:lpstr>Let’s Get to Know Who are you?</vt:lpstr>
      <vt:lpstr>Todays topic: Survey 1</vt:lpstr>
      <vt:lpstr>Positive Psychology</vt:lpstr>
      <vt:lpstr>The Focus is on Teaching How To Max Satisfaction</vt:lpstr>
      <vt:lpstr>Positive Psychology Is Not Symptom Focused</vt:lpstr>
      <vt:lpstr>Martin Seligman   </vt:lpstr>
      <vt:lpstr>Seligman’s PERMA Model of Well being</vt:lpstr>
      <vt:lpstr>Summary: Wellbeing And Positive Psychology </vt:lpstr>
      <vt:lpstr>Easy to understand.</vt:lpstr>
      <vt:lpstr>The Personal Skills to Wellbeing.</vt:lpstr>
      <vt:lpstr>PowerPoint Presentation</vt:lpstr>
      <vt:lpstr>What is fulfillment any way?</vt:lpstr>
      <vt:lpstr>Fulfilment and Positive Psychology</vt:lpstr>
      <vt:lpstr>How do You Achieve Maximum Fulfillment </vt:lpstr>
      <vt:lpstr>Your Core Needs and Wants Are?</vt:lpstr>
      <vt:lpstr>Core Needs  and Wants.</vt:lpstr>
      <vt:lpstr>Give Yourself a Score</vt:lpstr>
      <vt:lpstr>Why Bother With Improving Your Fulfillment?</vt:lpstr>
      <vt:lpstr>Thriving How Do You Do That?</vt:lpstr>
      <vt:lpstr>You Need Regime Change</vt:lpstr>
      <vt:lpstr>The Most Common Obstacles to Fulfillment</vt:lpstr>
      <vt:lpstr>What’s Stress?</vt:lpstr>
      <vt:lpstr>Get the balance right</vt:lpstr>
      <vt:lpstr>PowerPoint Presentation</vt:lpstr>
      <vt:lpstr>U-Stress: Boredom is a lack of motivating ideas.</vt:lpstr>
      <vt:lpstr>Overwhelm: Too Much Stress</vt:lpstr>
      <vt:lpstr>Optimal Stress:</vt:lpstr>
      <vt:lpstr>It’s about Balance</vt:lpstr>
      <vt:lpstr>The biggest Cause of Mental Stress</vt:lpstr>
      <vt:lpstr>What’s Anxiety?</vt:lpstr>
      <vt:lpstr>What is anxiety?</vt:lpstr>
      <vt:lpstr>What Causes Anxiety?</vt:lpstr>
      <vt:lpstr>Strategies for Managing Anxiety and Stress, So you Can Maximize Your Wellbeing</vt:lpstr>
      <vt:lpstr>Change Your Thinking</vt:lpstr>
      <vt:lpstr>Worry Thinking Habits</vt:lpstr>
      <vt:lpstr>Typical Problem Thinking Patterns </vt:lpstr>
      <vt:lpstr>What is the root cause of your anxiety or worries</vt:lpstr>
      <vt:lpstr>Change or Challenge Your Thinking </vt:lpstr>
      <vt:lpstr>Socratic Thinking.  Challenging Worry</vt:lpstr>
      <vt:lpstr>Socratic Questions: Challenging Anxiety</vt:lpstr>
      <vt:lpstr>Behavioural Experiments</vt:lpstr>
      <vt:lpstr>Train Your Mind</vt:lpstr>
      <vt:lpstr>Daily Strategies</vt:lpstr>
      <vt:lpstr>Practice Make Perfect</vt:lpstr>
      <vt:lpstr>More Reading </vt:lpstr>
      <vt:lpstr>Other Resources</vt:lpstr>
      <vt:lpstr>This presentation has been brought to you by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Wellbeing and Co-Vid</dc:title>
  <dc:creator>James O'Connor</dc:creator>
  <cp:lastModifiedBy>James O'Connor</cp:lastModifiedBy>
  <cp:revision>1</cp:revision>
  <dcterms:created xsi:type="dcterms:W3CDTF">2020-05-29T23:29:15Z</dcterms:created>
  <dcterms:modified xsi:type="dcterms:W3CDTF">2020-05-29T23:29:40Z</dcterms:modified>
</cp:coreProperties>
</file>